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30"/>
  </p:notesMasterIdLst>
  <p:sldIdLst>
    <p:sldId id="256" r:id="rId2"/>
    <p:sldId id="258" r:id="rId3"/>
    <p:sldId id="259" r:id="rId4"/>
    <p:sldId id="260" r:id="rId5"/>
    <p:sldId id="281" r:id="rId6"/>
    <p:sldId id="278" r:id="rId7"/>
    <p:sldId id="277" r:id="rId8"/>
    <p:sldId id="279" r:id="rId9"/>
    <p:sldId id="280" r:id="rId10"/>
    <p:sldId id="282" r:id="rId11"/>
    <p:sldId id="285" r:id="rId12"/>
    <p:sldId id="283" r:id="rId13"/>
    <p:sldId id="284" r:id="rId14"/>
    <p:sldId id="261" r:id="rId15"/>
    <p:sldId id="286" r:id="rId16"/>
    <p:sldId id="287" r:id="rId17"/>
    <p:sldId id="288" r:id="rId18"/>
    <p:sldId id="289" r:id="rId19"/>
    <p:sldId id="265" r:id="rId20"/>
    <p:sldId id="267" r:id="rId21"/>
    <p:sldId id="266" r:id="rId22"/>
    <p:sldId id="292" r:id="rId23"/>
    <p:sldId id="290" r:id="rId24"/>
    <p:sldId id="293" r:id="rId25"/>
    <p:sldId id="294" r:id="rId26"/>
    <p:sldId id="297" r:id="rId27"/>
    <p:sldId id="295" r:id="rId28"/>
    <p:sldId id="296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1260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55BA6EF-C08A-45BD-A43E-F72114FEF9C9}" type="datetimeFigureOut">
              <a:rPr lang="ru-RU"/>
              <a:pPr>
                <a:defRPr/>
              </a:pPr>
              <a:t>11.04.2022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F2E58B9-47F2-4C5A-9DC0-A43738BAC0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5841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0" y="-12700"/>
            <a:ext cx="9156700" cy="6870700"/>
            <a:chOff x="0" y="-8"/>
            <a:chExt cx="5768" cy="4328"/>
          </a:xfrm>
        </p:grpSpPr>
        <p:sp>
          <p:nvSpPr>
            <p:cNvPr id="5" name="Rectangle 51"/>
            <p:cNvSpPr>
              <a:spLocks noChangeArrowheads="1"/>
            </p:cNvSpPr>
            <p:nvPr userDrawn="1"/>
          </p:nvSpPr>
          <p:spPr bwMode="white">
            <a:xfrm>
              <a:off x="0" y="1344"/>
              <a:ext cx="5760" cy="297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ru-RU"/>
            </a:p>
          </p:txBody>
        </p:sp>
        <p:grpSp>
          <p:nvGrpSpPr>
            <p:cNvPr id="6" name="Group 3"/>
            <p:cNvGrpSpPr>
              <a:grpSpLocks/>
            </p:cNvGrpSpPr>
            <p:nvPr userDrawn="1"/>
          </p:nvGrpSpPr>
          <p:grpSpPr bwMode="auto">
            <a:xfrm>
              <a:off x="0" y="-8"/>
              <a:ext cx="5768" cy="4328"/>
              <a:chOff x="0" y="0"/>
              <a:chExt cx="5768" cy="4328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0" y="0"/>
                <a:ext cx="3640" cy="1434"/>
              </a:xfrm>
              <a:custGeom>
                <a:avLst/>
                <a:gdLst/>
                <a:ahLst/>
                <a:cxnLst>
                  <a:cxn ang="0">
                    <a:pos x="0" y="1152"/>
                  </a:cxn>
                  <a:cxn ang="0">
                    <a:pos x="672" y="1392"/>
                  </a:cxn>
                  <a:cxn ang="0">
                    <a:pos x="912" y="1152"/>
                  </a:cxn>
                  <a:cxn ang="0">
                    <a:pos x="864" y="816"/>
                  </a:cxn>
                  <a:cxn ang="0">
                    <a:pos x="1170" y="588"/>
                  </a:cxn>
                  <a:cxn ang="0">
                    <a:pos x="1692" y="546"/>
                  </a:cxn>
                  <a:cxn ang="0">
                    <a:pos x="2112" y="576"/>
                  </a:cxn>
                  <a:cxn ang="0">
                    <a:pos x="2208" y="384"/>
                  </a:cxn>
                  <a:cxn ang="0">
                    <a:pos x="2184" y="138"/>
                  </a:cxn>
                  <a:cxn ang="0">
                    <a:pos x="2640" y="144"/>
                  </a:cxn>
                  <a:cxn ang="0">
                    <a:pos x="3024" y="432"/>
                  </a:cxn>
                  <a:cxn ang="0">
                    <a:pos x="3552" y="192"/>
                  </a:cxn>
                  <a:cxn ang="0">
                    <a:pos x="3552" y="0"/>
                  </a:cxn>
                </a:cxnLst>
                <a:rect l="0" t="0" r="r" b="b"/>
                <a:pathLst>
                  <a:path w="3640" h="1434">
                    <a:moveTo>
                      <a:pt x="0" y="1152"/>
                    </a:moveTo>
                    <a:cubicBezTo>
                      <a:pt x="112" y="1192"/>
                      <a:pt x="204" y="1434"/>
                      <a:pt x="672" y="1392"/>
                    </a:cubicBezTo>
                    <a:cubicBezTo>
                      <a:pt x="824" y="1392"/>
                      <a:pt x="880" y="1248"/>
                      <a:pt x="912" y="1152"/>
                    </a:cubicBezTo>
                    <a:cubicBezTo>
                      <a:pt x="944" y="1056"/>
                      <a:pt x="821" y="910"/>
                      <a:pt x="864" y="816"/>
                    </a:cubicBezTo>
                    <a:cubicBezTo>
                      <a:pt x="864" y="552"/>
                      <a:pt x="1044" y="582"/>
                      <a:pt x="1170" y="588"/>
                    </a:cubicBezTo>
                    <a:cubicBezTo>
                      <a:pt x="1386" y="666"/>
                      <a:pt x="1535" y="548"/>
                      <a:pt x="1692" y="546"/>
                    </a:cubicBezTo>
                    <a:cubicBezTo>
                      <a:pt x="1849" y="544"/>
                      <a:pt x="1944" y="648"/>
                      <a:pt x="2112" y="576"/>
                    </a:cubicBezTo>
                    <a:cubicBezTo>
                      <a:pt x="2250" y="510"/>
                      <a:pt x="2200" y="448"/>
                      <a:pt x="2208" y="384"/>
                    </a:cubicBezTo>
                    <a:cubicBezTo>
                      <a:pt x="2220" y="311"/>
                      <a:pt x="2040" y="198"/>
                      <a:pt x="2184" y="138"/>
                    </a:cubicBezTo>
                    <a:cubicBezTo>
                      <a:pt x="2346" y="60"/>
                      <a:pt x="2500" y="95"/>
                      <a:pt x="2640" y="144"/>
                    </a:cubicBezTo>
                    <a:cubicBezTo>
                      <a:pt x="2780" y="193"/>
                      <a:pt x="2872" y="424"/>
                      <a:pt x="3024" y="432"/>
                    </a:cubicBezTo>
                    <a:cubicBezTo>
                      <a:pt x="3176" y="440"/>
                      <a:pt x="3464" y="264"/>
                      <a:pt x="3552" y="192"/>
                    </a:cubicBezTo>
                    <a:cubicBezTo>
                      <a:pt x="3640" y="120"/>
                      <a:pt x="3552" y="40"/>
                      <a:pt x="3552" y="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0" y="0"/>
                <a:ext cx="1996" cy="1240"/>
              </a:xfrm>
              <a:custGeom>
                <a:avLst/>
                <a:gdLst/>
                <a:ahLst/>
                <a:cxnLst>
                  <a:cxn ang="0">
                    <a:pos x="0" y="960"/>
                  </a:cxn>
                  <a:cxn ang="0">
                    <a:pos x="336" y="1200"/>
                  </a:cxn>
                  <a:cxn ang="0">
                    <a:pos x="576" y="1200"/>
                  </a:cxn>
                  <a:cxn ang="0">
                    <a:pos x="696" y="972"/>
                  </a:cxn>
                  <a:cxn ang="0">
                    <a:pos x="636" y="462"/>
                  </a:cxn>
                  <a:cxn ang="0">
                    <a:pos x="816" y="276"/>
                  </a:cxn>
                  <a:cxn ang="0">
                    <a:pos x="1392" y="432"/>
                  </a:cxn>
                  <a:cxn ang="0">
                    <a:pos x="1740" y="390"/>
                  </a:cxn>
                  <a:cxn ang="0">
                    <a:pos x="1974" y="348"/>
                  </a:cxn>
                  <a:cxn ang="0">
                    <a:pos x="1872" y="0"/>
                  </a:cxn>
                </a:cxnLst>
                <a:rect l="0" t="0" r="r" b="b"/>
                <a:pathLst>
                  <a:path w="1996" h="1240">
                    <a:moveTo>
                      <a:pt x="0" y="960"/>
                    </a:moveTo>
                    <a:cubicBezTo>
                      <a:pt x="56" y="1000"/>
                      <a:pt x="240" y="1160"/>
                      <a:pt x="336" y="1200"/>
                    </a:cubicBezTo>
                    <a:cubicBezTo>
                      <a:pt x="432" y="1240"/>
                      <a:pt x="516" y="1238"/>
                      <a:pt x="576" y="1200"/>
                    </a:cubicBezTo>
                    <a:cubicBezTo>
                      <a:pt x="636" y="1162"/>
                      <a:pt x="686" y="1095"/>
                      <a:pt x="696" y="972"/>
                    </a:cubicBezTo>
                    <a:cubicBezTo>
                      <a:pt x="706" y="849"/>
                      <a:pt x="616" y="578"/>
                      <a:pt x="636" y="462"/>
                    </a:cubicBezTo>
                    <a:cubicBezTo>
                      <a:pt x="656" y="346"/>
                      <a:pt x="690" y="281"/>
                      <a:pt x="816" y="276"/>
                    </a:cubicBezTo>
                    <a:cubicBezTo>
                      <a:pt x="942" y="271"/>
                      <a:pt x="1238" y="413"/>
                      <a:pt x="1392" y="432"/>
                    </a:cubicBezTo>
                    <a:cubicBezTo>
                      <a:pt x="1546" y="451"/>
                      <a:pt x="1643" y="404"/>
                      <a:pt x="1740" y="390"/>
                    </a:cubicBezTo>
                    <a:cubicBezTo>
                      <a:pt x="1837" y="376"/>
                      <a:pt x="1952" y="413"/>
                      <a:pt x="1974" y="348"/>
                    </a:cubicBezTo>
                    <a:cubicBezTo>
                      <a:pt x="1996" y="283"/>
                      <a:pt x="1986" y="84"/>
                      <a:pt x="1872" y="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0" y="0"/>
                <a:ext cx="1584" cy="1008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336" y="960"/>
                  </a:cxn>
                  <a:cxn ang="0">
                    <a:pos x="480" y="864"/>
                  </a:cxn>
                  <a:cxn ang="0">
                    <a:pos x="318" y="414"/>
                  </a:cxn>
                  <a:cxn ang="0">
                    <a:pos x="780" y="36"/>
                  </a:cxn>
                  <a:cxn ang="0">
                    <a:pos x="1440" y="192"/>
                  </a:cxn>
                  <a:cxn ang="0">
                    <a:pos x="1584" y="0"/>
                  </a:cxn>
                </a:cxnLst>
                <a:rect l="0" t="0" r="r" b="b"/>
                <a:pathLst>
                  <a:path w="1584" h="1008">
                    <a:moveTo>
                      <a:pt x="0" y="576"/>
                    </a:moveTo>
                    <a:cubicBezTo>
                      <a:pt x="56" y="640"/>
                      <a:pt x="256" y="912"/>
                      <a:pt x="336" y="960"/>
                    </a:cubicBezTo>
                    <a:cubicBezTo>
                      <a:pt x="416" y="1008"/>
                      <a:pt x="483" y="955"/>
                      <a:pt x="480" y="864"/>
                    </a:cubicBezTo>
                    <a:cubicBezTo>
                      <a:pt x="477" y="773"/>
                      <a:pt x="384" y="618"/>
                      <a:pt x="318" y="414"/>
                    </a:cubicBezTo>
                    <a:cubicBezTo>
                      <a:pt x="156" y="12"/>
                      <a:pt x="528" y="6"/>
                      <a:pt x="780" y="36"/>
                    </a:cubicBezTo>
                    <a:cubicBezTo>
                      <a:pt x="1002" y="66"/>
                      <a:pt x="1306" y="198"/>
                      <a:pt x="1440" y="192"/>
                    </a:cubicBezTo>
                    <a:cubicBezTo>
                      <a:pt x="1574" y="186"/>
                      <a:pt x="1554" y="40"/>
                      <a:pt x="1584" y="0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856" y="152"/>
                <a:ext cx="3752" cy="1816"/>
              </a:xfrm>
              <a:custGeom>
                <a:avLst/>
                <a:gdLst/>
                <a:ahLst/>
                <a:cxnLst>
                  <a:cxn ang="0">
                    <a:pos x="248" y="1000"/>
                  </a:cxn>
                  <a:cxn ang="0">
                    <a:pos x="200" y="760"/>
                  </a:cxn>
                  <a:cxn ang="0">
                    <a:pos x="248" y="664"/>
                  </a:cxn>
                  <a:cxn ang="0">
                    <a:pos x="584" y="616"/>
                  </a:cxn>
                  <a:cxn ang="0">
                    <a:pos x="1304" y="664"/>
                  </a:cxn>
                  <a:cxn ang="0">
                    <a:pos x="1640" y="424"/>
                  </a:cxn>
                  <a:cxn ang="0">
                    <a:pos x="1976" y="472"/>
                  </a:cxn>
                  <a:cxn ang="0">
                    <a:pos x="2600" y="424"/>
                  </a:cxn>
                  <a:cxn ang="0">
                    <a:pos x="3128" y="88"/>
                  </a:cxn>
                  <a:cxn ang="0">
                    <a:pos x="3560" y="40"/>
                  </a:cxn>
                  <a:cxn ang="0">
                    <a:pos x="3656" y="328"/>
                  </a:cxn>
                  <a:cxn ang="0">
                    <a:pos x="2984" y="760"/>
                  </a:cxn>
                  <a:cxn ang="0">
                    <a:pos x="2456" y="952"/>
                  </a:cxn>
                  <a:cxn ang="0">
                    <a:pos x="1976" y="1432"/>
                  </a:cxn>
                  <a:cxn ang="0">
                    <a:pos x="1400" y="1768"/>
                  </a:cxn>
                  <a:cxn ang="0">
                    <a:pos x="968" y="1720"/>
                  </a:cxn>
                  <a:cxn ang="0">
                    <a:pos x="296" y="1768"/>
                  </a:cxn>
                  <a:cxn ang="0">
                    <a:pos x="8" y="1432"/>
                  </a:cxn>
                  <a:cxn ang="0">
                    <a:pos x="248" y="1000"/>
                  </a:cxn>
                </a:cxnLst>
                <a:rect l="0" t="0" r="r" b="b"/>
                <a:pathLst>
                  <a:path w="3752" h="1816">
                    <a:moveTo>
                      <a:pt x="248" y="1000"/>
                    </a:moveTo>
                    <a:cubicBezTo>
                      <a:pt x="280" y="888"/>
                      <a:pt x="200" y="816"/>
                      <a:pt x="200" y="760"/>
                    </a:cubicBezTo>
                    <a:cubicBezTo>
                      <a:pt x="200" y="704"/>
                      <a:pt x="184" y="688"/>
                      <a:pt x="248" y="664"/>
                    </a:cubicBezTo>
                    <a:cubicBezTo>
                      <a:pt x="312" y="640"/>
                      <a:pt x="408" y="616"/>
                      <a:pt x="584" y="616"/>
                    </a:cubicBezTo>
                    <a:cubicBezTo>
                      <a:pt x="760" y="616"/>
                      <a:pt x="1128" y="696"/>
                      <a:pt x="1304" y="664"/>
                    </a:cubicBezTo>
                    <a:cubicBezTo>
                      <a:pt x="1480" y="632"/>
                      <a:pt x="1528" y="456"/>
                      <a:pt x="1640" y="424"/>
                    </a:cubicBezTo>
                    <a:cubicBezTo>
                      <a:pt x="1752" y="392"/>
                      <a:pt x="1816" y="472"/>
                      <a:pt x="1976" y="472"/>
                    </a:cubicBezTo>
                    <a:cubicBezTo>
                      <a:pt x="2136" y="472"/>
                      <a:pt x="2408" y="488"/>
                      <a:pt x="2600" y="424"/>
                    </a:cubicBezTo>
                    <a:cubicBezTo>
                      <a:pt x="2792" y="360"/>
                      <a:pt x="2968" y="152"/>
                      <a:pt x="3128" y="88"/>
                    </a:cubicBezTo>
                    <a:cubicBezTo>
                      <a:pt x="3288" y="24"/>
                      <a:pt x="3472" y="0"/>
                      <a:pt x="3560" y="40"/>
                    </a:cubicBezTo>
                    <a:cubicBezTo>
                      <a:pt x="3648" y="80"/>
                      <a:pt x="3752" y="208"/>
                      <a:pt x="3656" y="328"/>
                    </a:cubicBezTo>
                    <a:cubicBezTo>
                      <a:pt x="3560" y="448"/>
                      <a:pt x="3184" y="656"/>
                      <a:pt x="2984" y="760"/>
                    </a:cubicBezTo>
                    <a:cubicBezTo>
                      <a:pt x="2784" y="864"/>
                      <a:pt x="2624" y="840"/>
                      <a:pt x="2456" y="952"/>
                    </a:cubicBezTo>
                    <a:cubicBezTo>
                      <a:pt x="2288" y="1064"/>
                      <a:pt x="2152" y="1296"/>
                      <a:pt x="1976" y="1432"/>
                    </a:cubicBezTo>
                    <a:cubicBezTo>
                      <a:pt x="1800" y="1568"/>
                      <a:pt x="1568" y="1720"/>
                      <a:pt x="1400" y="1768"/>
                    </a:cubicBezTo>
                    <a:cubicBezTo>
                      <a:pt x="1232" y="1816"/>
                      <a:pt x="1152" y="1720"/>
                      <a:pt x="968" y="1720"/>
                    </a:cubicBezTo>
                    <a:cubicBezTo>
                      <a:pt x="784" y="1720"/>
                      <a:pt x="456" y="1816"/>
                      <a:pt x="296" y="1768"/>
                    </a:cubicBezTo>
                    <a:cubicBezTo>
                      <a:pt x="136" y="1720"/>
                      <a:pt x="16" y="1560"/>
                      <a:pt x="8" y="1432"/>
                    </a:cubicBezTo>
                    <a:cubicBezTo>
                      <a:pt x="0" y="1304"/>
                      <a:pt x="216" y="1112"/>
                      <a:pt x="248" y="100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972" y="696"/>
                <a:ext cx="2580" cy="1140"/>
              </a:xfrm>
              <a:custGeom>
                <a:avLst/>
                <a:gdLst/>
                <a:ahLst/>
                <a:cxnLst>
                  <a:cxn ang="0">
                    <a:pos x="36" y="792"/>
                  </a:cxn>
                  <a:cxn ang="0">
                    <a:pos x="228" y="456"/>
                  </a:cxn>
                  <a:cxn ang="0">
                    <a:pos x="324" y="264"/>
                  </a:cxn>
                  <a:cxn ang="0">
                    <a:pos x="612" y="216"/>
                  </a:cxn>
                  <a:cxn ang="0">
                    <a:pos x="1092" y="312"/>
                  </a:cxn>
                  <a:cxn ang="0">
                    <a:pos x="1536" y="60"/>
                  </a:cxn>
                  <a:cxn ang="0">
                    <a:pos x="2388" y="120"/>
                  </a:cxn>
                  <a:cxn ang="0">
                    <a:pos x="2328" y="288"/>
                  </a:cxn>
                  <a:cxn ang="0">
                    <a:pos x="2028" y="612"/>
                  </a:cxn>
                  <a:cxn ang="0">
                    <a:pos x="1428" y="1032"/>
                  </a:cxn>
                  <a:cxn ang="0">
                    <a:pos x="1140" y="1080"/>
                  </a:cxn>
                  <a:cxn ang="0">
                    <a:pos x="324" y="1032"/>
                  </a:cxn>
                  <a:cxn ang="0">
                    <a:pos x="36" y="792"/>
                  </a:cxn>
                </a:cxnLst>
                <a:rect l="0" t="0" r="r" b="b"/>
                <a:pathLst>
                  <a:path w="2580" h="1140">
                    <a:moveTo>
                      <a:pt x="36" y="792"/>
                    </a:moveTo>
                    <a:cubicBezTo>
                      <a:pt x="66" y="666"/>
                      <a:pt x="180" y="544"/>
                      <a:pt x="228" y="456"/>
                    </a:cubicBezTo>
                    <a:cubicBezTo>
                      <a:pt x="276" y="368"/>
                      <a:pt x="260" y="304"/>
                      <a:pt x="324" y="264"/>
                    </a:cubicBezTo>
                    <a:cubicBezTo>
                      <a:pt x="388" y="224"/>
                      <a:pt x="484" y="208"/>
                      <a:pt x="612" y="216"/>
                    </a:cubicBezTo>
                    <a:cubicBezTo>
                      <a:pt x="740" y="224"/>
                      <a:pt x="828" y="330"/>
                      <a:pt x="1092" y="312"/>
                    </a:cubicBezTo>
                    <a:cubicBezTo>
                      <a:pt x="1422" y="270"/>
                      <a:pt x="1416" y="0"/>
                      <a:pt x="1536" y="60"/>
                    </a:cubicBezTo>
                    <a:cubicBezTo>
                      <a:pt x="1782" y="204"/>
                      <a:pt x="2256" y="82"/>
                      <a:pt x="2388" y="120"/>
                    </a:cubicBezTo>
                    <a:cubicBezTo>
                      <a:pt x="2520" y="158"/>
                      <a:pt x="2580" y="198"/>
                      <a:pt x="2328" y="288"/>
                    </a:cubicBezTo>
                    <a:cubicBezTo>
                      <a:pt x="2094" y="378"/>
                      <a:pt x="2178" y="488"/>
                      <a:pt x="2028" y="612"/>
                    </a:cubicBezTo>
                    <a:cubicBezTo>
                      <a:pt x="1878" y="736"/>
                      <a:pt x="1576" y="954"/>
                      <a:pt x="1428" y="1032"/>
                    </a:cubicBezTo>
                    <a:cubicBezTo>
                      <a:pt x="1292" y="1112"/>
                      <a:pt x="1218" y="1140"/>
                      <a:pt x="1140" y="1080"/>
                    </a:cubicBezTo>
                    <a:cubicBezTo>
                      <a:pt x="918" y="960"/>
                      <a:pt x="508" y="1080"/>
                      <a:pt x="324" y="1032"/>
                    </a:cubicBezTo>
                    <a:cubicBezTo>
                      <a:pt x="140" y="984"/>
                      <a:pt x="0" y="918"/>
                      <a:pt x="36" y="792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13" name="Freeform 9"/>
              <p:cNvSpPr>
                <a:spLocks/>
              </p:cNvSpPr>
              <p:nvPr/>
            </p:nvSpPr>
            <p:spPr bwMode="hidden">
              <a:xfrm>
                <a:off x="1170" y="918"/>
                <a:ext cx="1758" cy="696"/>
              </a:xfrm>
              <a:custGeom>
                <a:avLst/>
                <a:gdLst/>
                <a:ahLst/>
                <a:cxnLst>
                  <a:cxn ang="0">
                    <a:pos x="60" y="594"/>
                  </a:cxn>
                  <a:cxn ang="0">
                    <a:pos x="126" y="234"/>
                  </a:cxn>
                  <a:cxn ang="0">
                    <a:pos x="1182" y="234"/>
                  </a:cxn>
                  <a:cxn ang="0">
                    <a:pos x="1518" y="90"/>
                  </a:cxn>
                  <a:cxn ang="0">
                    <a:pos x="1710" y="138"/>
                  </a:cxn>
                  <a:cxn ang="0">
                    <a:pos x="1230" y="522"/>
                  </a:cxn>
                  <a:cxn ang="0">
                    <a:pos x="750" y="666"/>
                  </a:cxn>
                  <a:cxn ang="0">
                    <a:pos x="60" y="594"/>
                  </a:cxn>
                </a:cxnLst>
                <a:rect l="0" t="0" r="r" b="b"/>
                <a:pathLst>
                  <a:path w="1758" h="696">
                    <a:moveTo>
                      <a:pt x="60" y="594"/>
                    </a:moveTo>
                    <a:cubicBezTo>
                      <a:pt x="0" y="462"/>
                      <a:pt x="48" y="306"/>
                      <a:pt x="126" y="234"/>
                    </a:cubicBezTo>
                    <a:cubicBezTo>
                      <a:pt x="390" y="30"/>
                      <a:pt x="654" y="378"/>
                      <a:pt x="1182" y="234"/>
                    </a:cubicBezTo>
                    <a:cubicBezTo>
                      <a:pt x="1414" y="210"/>
                      <a:pt x="1284" y="132"/>
                      <a:pt x="1518" y="90"/>
                    </a:cubicBezTo>
                    <a:cubicBezTo>
                      <a:pt x="1680" y="0"/>
                      <a:pt x="1758" y="66"/>
                      <a:pt x="1710" y="138"/>
                    </a:cubicBezTo>
                    <a:cubicBezTo>
                      <a:pt x="1662" y="210"/>
                      <a:pt x="1290" y="372"/>
                      <a:pt x="1230" y="522"/>
                    </a:cubicBezTo>
                    <a:cubicBezTo>
                      <a:pt x="1134" y="696"/>
                      <a:pt x="945" y="654"/>
                      <a:pt x="750" y="666"/>
                    </a:cubicBezTo>
                    <a:cubicBezTo>
                      <a:pt x="555" y="678"/>
                      <a:pt x="164" y="666"/>
                      <a:pt x="60" y="59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14" name="Freeform 10"/>
              <p:cNvSpPr>
                <a:spLocks/>
              </p:cNvSpPr>
              <p:nvPr/>
            </p:nvSpPr>
            <p:spPr bwMode="hidden">
              <a:xfrm rot="-299203">
                <a:off x="1296" y="1248"/>
                <a:ext cx="928" cy="192"/>
              </a:xfrm>
              <a:custGeom>
                <a:avLst/>
                <a:gdLst/>
                <a:ahLst/>
                <a:cxnLst>
                  <a:cxn ang="0">
                    <a:pos x="104" y="96"/>
                  </a:cxn>
                  <a:cxn ang="0">
                    <a:pos x="152" y="0"/>
                  </a:cxn>
                  <a:cxn ang="0">
                    <a:pos x="728" y="96"/>
                  </a:cxn>
                  <a:cxn ang="0">
                    <a:pos x="920" y="96"/>
                  </a:cxn>
                  <a:cxn ang="0">
                    <a:pos x="776" y="192"/>
                  </a:cxn>
                  <a:cxn ang="0">
                    <a:pos x="104" y="96"/>
                  </a:cxn>
                </a:cxnLst>
                <a:rect l="0" t="0" r="r" b="b"/>
                <a:pathLst>
                  <a:path w="928" h="192">
                    <a:moveTo>
                      <a:pt x="104" y="96"/>
                    </a:moveTo>
                    <a:cubicBezTo>
                      <a:pt x="0" y="64"/>
                      <a:pt x="48" y="0"/>
                      <a:pt x="152" y="0"/>
                    </a:cubicBezTo>
                    <a:cubicBezTo>
                      <a:pt x="256" y="0"/>
                      <a:pt x="600" y="80"/>
                      <a:pt x="728" y="96"/>
                    </a:cubicBezTo>
                    <a:cubicBezTo>
                      <a:pt x="856" y="112"/>
                      <a:pt x="912" y="80"/>
                      <a:pt x="920" y="96"/>
                    </a:cubicBezTo>
                    <a:cubicBezTo>
                      <a:pt x="928" y="112"/>
                      <a:pt x="912" y="192"/>
                      <a:pt x="776" y="192"/>
                    </a:cubicBezTo>
                    <a:cubicBezTo>
                      <a:pt x="640" y="192"/>
                      <a:pt x="208" y="128"/>
                      <a:pt x="104" y="9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15" name="Freeform 11"/>
              <p:cNvSpPr>
                <a:spLocks/>
              </p:cNvSpPr>
              <p:nvPr/>
            </p:nvSpPr>
            <p:spPr bwMode="hidden">
              <a:xfrm>
                <a:off x="0" y="1592"/>
                <a:ext cx="5754" cy="2280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336" y="40"/>
                  </a:cxn>
                  <a:cxn ang="0">
                    <a:pos x="720" y="280"/>
                  </a:cxn>
                  <a:cxn ang="0">
                    <a:pos x="912" y="712"/>
                  </a:cxn>
                  <a:cxn ang="0">
                    <a:pos x="864" y="1240"/>
                  </a:cxn>
                  <a:cxn ang="0">
                    <a:pos x="960" y="1768"/>
                  </a:cxn>
                  <a:cxn ang="0">
                    <a:pos x="1440" y="2152"/>
                  </a:cxn>
                  <a:cxn ang="0">
                    <a:pos x="2160" y="2248"/>
                  </a:cxn>
                  <a:cxn ang="0">
                    <a:pos x="2688" y="1960"/>
                  </a:cxn>
                  <a:cxn ang="0">
                    <a:pos x="2706" y="472"/>
                  </a:cxn>
                  <a:cxn ang="0">
                    <a:pos x="3456" y="424"/>
                  </a:cxn>
                  <a:cxn ang="0">
                    <a:pos x="4416" y="712"/>
                  </a:cxn>
                  <a:cxn ang="0">
                    <a:pos x="4416" y="1432"/>
                  </a:cxn>
                  <a:cxn ang="0">
                    <a:pos x="4728" y="1822"/>
                  </a:cxn>
                  <a:cxn ang="0">
                    <a:pos x="5322" y="2206"/>
                  </a:cxn>
                  <a:cxn ang="0">
                    <a:pos x="5754" y="1510"/>
                  </a:cxn>
                </a:cxnLst>
                <a:rect l="0" t="0" r="r" b="b"/>
                <a:pathLst>
                  <a:path w="5754" h="2280">
                    <a:moveTo>
                      <a:pt x="0" y="40"/>
                    </a:moveTo>
                    <a:cubicBezTo>
                      <a:pt x="56" y="40"/>
                      <a:pt x="216" y="0"/>
                      <a:pt x="336" y="40"/>
                    </a:cubicBezTo>
                    <a:cubicBezTo>
                      <a:pt x="456" y="80"/>
                      <a:pt x="624" y="168"/>
                      <a:pt x="720" y="280"/>
                    </a:cubicBezTo>
                    <a:cubicBezTo>
                      <a:pt x="816" y="392"/>
                      <a:pt x="888" y="552"/>
                      <a:pt x="912" y="712"/>
                    </a:cubicBezTo>
                    <a:cubicBezTo>
                      <a:pt x="936" y="872"/>
                      <a:pt x="856" y="1064"/>
                      <a:pt x="864" y="1240"/>
                    </a:cubicBezTo>
                    <a:cubicBezTo>
                      <a:pt x="872" y="1416"/>
                      <a:pt x="864" y="1616"/>
                      <a:pt x="960" y="1768"/>
                    </a:cubicBezTo>
                    <a:cubicBezTo>
                      <a:pt x="1056" y="1920"/>
                      <a:pt x="1240" y="2072"/>
                      <a:pt x="1440" y="2152"/>
                    </a:cubicBezTo>
                    <a:cubicBezTo>
                      <a:pt x="1640" y="2232"/>
                      <a:pt x="1952" y="2280"/>
                      <a:pt x="2160" y="2248"/>
                    </a:cubicBezTo>
                    <a:cubicBezTo>
                      <a:pt x="2368" y="2216"/>
                      <a:pt x="2597" y="2256"/>
                      <a:pt x="2688" y="1960"/>
                    </a:cubicBezTo>
                    <a:cubicBezTo>
                      <a:pt x="2779" y="1664"/>
                      <a:pt x="2578" y="728"/>
                      <a:pt x="2706" y="472"/>
                    </a:cubicBezTo>
                    <a:cubicBezTo>
                      <a:pt x="2834" y="216"/>
                      <a:pt x="3171" y="384"/>
                      <a:pt x="3456" y="424"/>
                    </a:cubicBezTo>
                    <a:cubicBezTo>
                      <a:pt x="3741" y="464"/>
                      <a:pt x="4256" y="544"/>
                      <a:pt x="4416" y="712"/>
                    </a:cubicBezTo>
                    <a:cubicBezTo>
                      <a:pt x="4576" y="880"/>
                      <a:pt x="4364" y="1247"/>
                      <a:pt x="4416" y="1432"/>
                    </a:cubicBezTo>
                    <a:cubicBezTo>
                      <a:pt x="4468" y="1617"/>
                      <a:pt x="4577" y="1693"/>
                      <a:pt x="4728" y="1822"/>
                    </a:cubicBezTo>
                    <a:cubicBezTo>
                      <a:pt x="4879" y="1951"/>
                      <a:pt x="5151" y="2258"/>
                      <a:pt x="5322" y="2206"/>
                    </a:cubicBezTo>
                    <a:cubicBezTo>
                      <a:pt x="5493" y="2154"/>
                      <a:pt x="5664" y="1655"/>
                      <a:pt x="5754" y="151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16" name="Freeform 12"/>
              <p:cNvSpPr>
                <a:spLocks/>
              </p:cNvSpPr>
              <p:nvPr/>
            </p:nvSpPr>
            <p:spPr bwMode="hidden">
              <a:xfrm>
                <a:off x="1056" y="2016"/>
                <a:ext cx="1496" cy="1464"/>
              </a:xfrm>
              <a:custGeom>
                <a:avLst/>
                <a:gdLst/>
                <a:ahLst/>
                <a:cxnLst>
                  <a:cxn ang="0">
                    <a:pos x="408" y="16"/>
                  </a:cxn>
                  <a:cxn ang="0">
                    <a:pos x="72" y="304"/>
                  </a:cxn>
                  <a:cxn ang="0">
                    <a:pos x="72" y="976"/>
                  </a:cxn>
                  <a:cxn ang="0">
                    <a:pos x="504" y="1360"/>
                  </a:cxn>
                  <a:cxn ang="0">
                    <a:pos x="1128" y="1408"/>
                  </a:cxn>
                  <a:cxn ang="0">
                    <a:pos x="1464" y="1024"/>
                  </a:cxn>
                  <a:cxn ang="0">
                    <a:pos x="1320" y="208"/>
                  </a:cxn>
                  <a:cxn ang="0">
                    <a:pos x="408" y="16"/>
                  </a:cxn>
                </a:cxnLst>
                <a:rect l="0" t="0" r="r" b="b"/>
                <a:pathLst>
                  <a:path w="1496" h="1464">
                    <a:moveTo>
                      <a:pt x="408" y="16"/>
                    </a:moveTo>
                    <a:cubicBezTo>
                      <a:pt x="200" y="32"/>
                      <a:pt x="128" y="144"/>
                      <a:pt x="72" y="304"/>
                    </a:cubicBezTo>
                    <a:cubicBezTo>
                      <a:pt x="16" y="464"/>
                      <a:pt x="0" y="800"/>
                      <a:pt x="72" y="976"/>
                    </a:cubicBezTo>
                    <a:cubicBezTo>
                      <a:pt x="144" y="1152"/>
                      <a:pt x="328" y="1288"/>
                      <a:pt x="504" y="1360"/>
                    </a:cubicBezTo>
                    <a:cubicBezTo>
                      <a:pt x="680" y="1432"/>
                      <a:pt x="968" y="1464"/>
                      <a:pt x="1128" y="1408"/>
                    </a:cubicBezTo>
                    <a:cubicBezTo>
                      <a:pt x="1288" y="1352"/>
                      <a:pt x="1432" y="1224"/>
                      <a:pt x="1464" y="1024"/>
                    </a:cubicBezTo>
                    <a:cubicBezTo>
                      <a:pt x="1496" y="824"/>
                      <a:pt x="1496" y="376"/>
                      <a:pt x="1320" y="208"/>
                    </a:cubicBezTo>
                    <a:cubicBezTo>
                      <a:pt x="1144" y="40"/>
                      <a:pt x="616" y="0"/>
                      <a:pt x="408" y="1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17" name="Freeform 13"/>
              <p:cNvSpPr>
                <a:spLocks/>
              </p:cNvSpPr>
              <p:nvPr/>
            </p:nvSpPr>
            <p:spPr bwMode="hidden">
              <a:xfrm rot="1159149">
                <a:off x="1296" y="2160"/>
                <a:ext cx="1126" cy="730"/>
              </a:xfrm>
              <a:custGeom>
                <a:avLst/>
                <a:gdLst/>
                <a:ahLst/>
                <a:cxnLst>
                  <a:cxn ang="0">
                    <a:pos x="940" y="196"/>
                  </a:cxn>
                  <a:cxn ang="0">
                    <a:pos x="576" y="20"/>
                  </a:cxn>
                  <a:cxn ang="0">
                    <a:pos x="192" y="76"/>
                  </a:cxn>
                  <a:cxn ang="0">
                    <a:pos x="24" y="372"/>
                  </a:cxn>
                  <a:cxn ang="0">
                    <a:pos x="520" y="670"/>
                  </a:cxn>
                  <a:cxn ang="0">
                    <a:pos x="1048" y="568"/>
                  </a:cxn>
                  <a:cxn ang="0">
                    <a:pos x="940" y="196"/>
                  </a:cxn>
                </a:cxnLst>
                <a:rect l="0" t="0" r="r" b="b"/>
                <a:pathLst>
                  <a:path w="1126" h="730">
                    <a:moveTo>
                      <a:pt x="940" y="196"/>
                    </a:moveTo>
                    <a:cubicBezTo>
                      <a:pt x="700" y="100"/>
                      <a:pt x="701" y="40"/>
                      <a:pt x="576" y="20"/>
                    </a:cubicBezTo>
                    <a:cubicBezTo>
                      <a:pt x="451" y="0"/>
                      <a:pt x="284" y="17"/>
                      <a:pt x="192" y="76"/>
                    </a:cubicBezTo>
                    <a:cubicBezTo>
                      <a:pt x="100" y="135"/>
                      <a:pt x="56" y="132"/>
                      <a:pt x="24" y="372"/>
                    </a:cubicBezTo>
                    <a:cubicBezTo>
                      <a:pt x="0" y="730"/>
                      <a:pt x="350" y="637"/>
                      <a:pt x="520" y="670"/>
                    </a:cubicBezTo>
                    <a:cubicBezTo>
                      <a:pt x="690" y="703"/>
                      <a:pt x="978" y="647"/>
                      <a:pt x="1048" y="568"/>
                    </a:cubicBezTo>
                    <a:cubicBezTo>
                      <a:pt x="1118" y="489"/>
                      <a:pt x="1126" y="280"/>
                      <a:pt x="940" y="19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18" name="Freeform 14"/>
              <p:cNvSpPr>
                <a:spLocks/>
              </p:cNvSpPr>
              <p:nvPr/>
            </p:nvSpPr>
            <p:spPr bwMode="hidden">
              <a:xfrm>
                <a:off x="3112" y="0"/>
                <a:ext cx="2648" cy="3394"/>
              </a:xfrm>
              <a:custGeom>
                <a:avLst/>
                <a:gdLst/>
                <a:ahLst/>
                <a:cxnLst>
                  <a:cxn ang="0">
                    <a:pos x="1496" y="0"/>
                  </a:cxn>
                  <a:cxn ang="0">
                    <a:pos x="1640" y="384"/>
                  </a:cxn>
                  <a:cxn ang="0">
                    <a:pos x="1400" y="864"/>
                  </a:cxn>
                  <a:cxn ang="0">
                    <a:pos x="536" y="1200"/>
                  </a:cxn>
                  <a:cxn ang="0">
                    <a:pos x="56" y="1584"/>
                  </a:cxn>
                  <a:cxn ang="0">
                    <a:pos x="200" y="1872"/>
                  </a:cxn>
                  <a:cxn ang="0">
                    <a:pos x="1064" y="2016"/>
                  </a:cxn>
                  <a:cxn ang="0">
                    <a:pos x="1592" y="2304"/>
                  </a:cxn>
                  <a:cxn ang="0">
                    <a:pos x="1562" y="2940"/>
                  </a:cxn>
                  <a:cxn ang="0">
                    <a:pos x="2120" y="3384"/>
                  </a:cxn>
                  <a:cxn ang="0">
                    <a:pos x="2648" y="2880"/>
                  </a:cxn>
                </a:cxnLst>
                <a:rect l="0" t="0" r="r" b="b"/>
                <a:pathLst>
                  <a:path w="2648" h="3394">
                    <a:moveTo>
                      <a:pt x="1496" y="0"/>
                    </a:moveTo>
                    <a:cubicBezTo>
                      <a:pt x="1520" y="64"/>
                      <a:pt x="1656" y="240"/>
                      <a:pt x="1640" y="384"/>
                    </a:cubicBezTo>
                    <a:cubicBezTo>
                      <a:pt x="1624" y="528"/>
                      <a:pt x="1584" y="728"/>
                      <a:pt x="1400" y="864"/>
                    </a:cubicBezTo>
                    <a:cubicBezTo>
                      <a:pt x="1216" y="1000"/>
                      <a:pt x="760" y="1080"/>
                      <a:pt x="536" y="1200"/>
                    </a:cubicBezTo>
                    <a:cubicBezTo>
                      <a:pt x="312" y="1320"/>
                      <a:pt x="112" y="1472"/>
                      <a:pt x="56" y="1584"/>
                    </a:cubicBezTo>
                    <a:cubicBezTo>
                      <a:pt x="0" y="1696"/>
                      <a:pt x="32" y="1800"/>
                      <a:pt x="200" y="1872"/>
                    </a:cubicBezTo>
                    <a:cubicBezTo>
                      <a:pt x="368" y="1944"/>
                      <a:pt x="832" y="1944"/>
                      <a:pt x="1064" y="2016"/>
                    </a:cubicBezTo>
                    <a:cubicBezTo>
                      <a:pt x="1296" y="2088"/>
                      <a:pt x="1509" y="2150"/>
                      <a:pt x="1592" y="2304"/>
                    </a:cubicBezTo>
                    <a:cubicBezTo>
                      <a:pt x="1675" y="2458"/>
                      <a:pt x="1474" y="2760"/>
                      <a:pt x="1562" y="2940"/>
                    </a:cubicBezTo>
                    <a:cubicBezTo>
                      <a:pt x="1650" y="3120"/>
                      <a:pt x="1939" y="3394"/>
                      <a:pt x="2120" y="3384"/>
                    </a:cubicBezTo>
                    <a:cubicBezTo>
                      <a:pt x="2301" y="3374"/>
                      <a:pt x="2538" y="2985"/>
                      <a:pt x="2648" y="288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19" name="Freeform 15"/>
              <p:cNvSpPr>
                <a:spLocks/>
              </p:cNvSpPr>
              <p:nvPr/>
            </p:nvSpPr>
            <p:spPr bwMode="hidden">
              <a:xfrm>
                <a:off x="3504" y="0"/>
                <a:ext cx="2256" cy="3160"/>
              </a:xfrm>
              <a:custGeom>
                <a:avLst/>
                <a:gdLst/>
                <a:ahLst/>
                <a:cxnLst>
                  <a:cxn ang="0">
                    <a:pos x="1488" y="0"/>
                  </a:cxn>
                  <a:cxn ang="0">
                    <a:pos x="1488" y="528"/>
                  </a:cxn>
                  <a:cxn ang="0">
                    <a:pos x="1104" y="1008"/>
                  </a:cxn>
                  <a:cxn ang="0">
                    <a:pos x="144" y="1488"/>
                  </a:cxn>
                  <a:cxn ang="0">
                    <a:pos x="240" y="1776"/>
                  </a:cxn>
                  <a:cxn ang="0">
                    <a:pos x="1056" y="1872"/>
                  </a:cxn>
                  <a:cxn ang="0">
                    <a:pos x="1536" y="2064"/>
                  </a:cxn>
                  <a:cxn ang="0">
                    <a:pos x="1536" y="2448"/>
                  </a:cxn>
                  <a:cxn ang="0">
                    <a:pos x="1344" y="2784"/>
                  </a:cxn>
                  <a:cxn ang="0">
                    <a:pos x="1632" y="3120"/>
                  </a:cxn>
                  <a:cxn ang="0">
                    <a:pos x="1968" y="3024"/>
                  </a:cxn>
                  <a:cxn ang="0">
                    <a:pos x="2208" y="2496"/>
                  </a:cxn>
                  <a:cxn ang="0">
                    <a:pos x="2112" y="1968"/>
                  </a:cxn>
                  <a:cxn ang="0">
                    <a:pos x="1776" y="1584"/>
                  </a:cxn>
                  <a:cxn ang="0">
                    <a:pos x="1824" y="1152"/>
                  </a:cxn>
                  <a:cxn ang="0">
                    <a:pos x="2256" y="672"/>
                  </a:cxn>
                </a:cxnLst>
                <a:rect l="0" t="0" r="r" b="b"/>
                <a:pathLst>
                  <a:path w="2256" h="3160">
                    <a:moveTo>
                      <a:pt x="1488" y="0"/>
                    </a:moveTo>
                    <a:cubicBezTo>
                      <a:pt x="1488" y="88"/>
                      <a:pt x="1552" y="360"/>
                      <a:pt x="1488" y="528"/>
                    </a:cubicBezTo>
                    <a:cubicBezTo>
                      <a:pt x="1424" y="696"/>
                      <a:pt x="1328" y="848"/>
                      <a:pt x="1104" y="1008"/>
                    </a:cubicBezTo>
                    <a:cubicBezTo>
                      <a:pt x="880" y="1168"/>
                      <a:pt x="288" y="1360"/>
                      <a:pt x="144" y="1488"/>
                    </a:cubicBezTo>
                    <a:cubicBezTo>
                      <a:pt x="0" y="1616"/>
                      <a:pt x="88" y="1712"/>
                      <a:pt x="240" y="1776"/>
                    </a:cubicBezTo>
                    <a:cubicBezTo>
                      <a:pt x="392" y="1840"/>
                      <a:pt x="840" y="1824"/>
                      <a:pt x="1056" y="1872"/>
                    </a:cubicBezTo>
                    <a:cubicBezTo>
                      <a:pt x="1272" y="1920"/>
                      <a:pt x="1456" y="1968"/>
                      <a:pt x="1536" y="2064"/>
                    </a:cubicBezTo>
                    <a:cubicBezTo>
                      <a:pt x="1616" y="2160"/>
                      <a:pt x="1568" y="2328"/>
                      <a:pt x="1536" y="2448"/>
                    </a:cubicBezTo>
                    <a:cubicBezTo>
                      <a:pt x="1504" y="2568"/>
                      <a:pt x="1328" y="2672"/>
                      <a:pt x="1344" y="2784"/>
                    </a:cubicBezTo>
                    <a:cubicBezTo>
                      <a:pt x="1360" y="2896"/>
                      <a:pt x="1528" y="3080"/>
                      <a:pt x="1632" y="3120"/>
                    </a:cubicBezTo>
                    <a:cubicBezTo>
                      <a:pt x="1736" y="3160"/>
                      <a:pt x="1872" y="3128"/>
                      <a:pt x="1968" y="3024"/>
                    </a:cubicBezTo>
                    <a:cubicBezTo>
                      <a:pt x="2064" y="2920"/>
                      <a:pt x="2184" y="2672"/>
                      <a:pt x="2208" y="2496"/>
                    </a:cubicBezTo>
                    <a:cubicBezTo>
                      <a:pt x="2232" y="2320"/>
                      <a:pt x="2184" y="2120"/>
                      <a:pt x="2112" y="1968"/>
                    </a:cubicBezTo>
                    <a:cubicBezTo>
                      <a:pt x="2040" y="1816"/>
                      <a:pt x="1824" y="1720"/>
                      <a:pt x="1776" y="1584"/>
                    </a:cubicBezTo>
                    <a:cubicBezTo>
                      <a:pt x="1728" y="1448"/>
                      <a:pt x="1744" y="1304"/>
                      <a:pt x="1824" y="1152"/>
                    </a:cubicBezTo>
                    <a:cubicBezTo>
                      <a:pt x="1904" y="1000"/>
                      <a:pt x="2166" y="772"/>
                      <a:pt x="2256" y="672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0" name="Freeform 16"/>
              <p:cNvSpPr>
                <a:spLocks/>
              </p:cNvSpPr>
              <p:nvPr/>
            </p:nvSpPr>
            <p:spPr bwMode="hidden">
              <a:xfrm>
                <a:off x="4008" y="1088"/>
                <a:ext cx="1048" cy="696"/>
              </a:xfrm>
              <a:custGeom>
                <a:avLst/>
                <a:gdLst/>
                <a:ahLst/>
                <a:cxnLst>
                  <a:cxn ang="0">
                    <a:pos x="984" y="256"/>
                  </a:cxn>
                  <a:cxn ang="0">
                    <a:pos x="840" y="16"/>
                  </a:cxn>
                  <a:cxn ang="0">
                    <a:pos x="552" y="160"/>
                  </a:cxn>
                  <a:cxn ang="0">
                    <a:pos x="320" y="304"/>
                  </a:cxn>
                  <a:cxn ang="0">
                    <a:pos x="600" y="592"/>
                  </a:cxn>
                  <a:cxn ang="0">
                    <a:pos x="984" y="640"/>
                  </a:cxn>
                  <a:cxn ang="0">
                    <a:pos x="984" y="256"/>
                  </a:cxn>
                </a:cxnLst>
                <a:rect l="0" t="0" r="r" b="b"/>
                <a:pathLst>
                  <a:path w="1048" h="696">
                    <a:moveTo>
                      <a:pt x="984" y="256"/>
                    </a:moveTo>
                    <a:cubicBezTo>
                      <a:pt x="960" y="152"/>
                      <a:pt x="992" y="32"/>
                      <a:pt x="840" y="16"/>
                    </a:cubicBezTo>
                    <a:cubicBezTo>
                      <a:pt x="736" y="0"/>
                      <a:pt x="624" y="104"/>
                      <a:pt x="552" y="160"/>
                    </a:cubicBezTo>
                    <a:cubicBezTo>
                      <a:pt x="465" y="208"/>
                      <a:pt x="480" y="240"/>
                      <a:pt x="320" y="304"/>
                    </a:cubicBezTo>
                    <a:cubicBezTo>
                      <a:pt x="168" y="368"/>
                      <a:pt x="0" y="512"/>
                      <a:pt x="600" y="592"/>
                    </a:cubicBezTo>
                    <a:cubicBezTo>
                      <a:pt x="696" y="640"/>
                      <a:pt x="920" y="696"/>
                      <a:pt x="984" y="640"/>
                    </a:cubicBezTo>
                    <a:cubicBezTo>
                      <a:pt x="1048" y="584"/>
                      <a:pt x="984" y="336"/>
                      <a:pt x="984" y="25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1" name="Freeform 17"/>
              <p:cNvSpPr>
                <a:spLocks/>
              </p:cNvSpPr>
              <p:nvPr/>
            </p:nvSpPr>
            <p:spPr bwMode="hidden">
              <a:xfrm>
                <a:off x="5117" y="0"/>
                <a:ext cx="547" cy="696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9" y="528"/>
                  </a:cxn>
                  <a:cxn ang="0">
                    <a:pos x="131" y="680"/>
                  </a:cxn>
                  <a:cxn ang="0">
                    <a:pos x="355" y="624"/>
                  </a:cxn>
                  <a:cxn ang="0">
                    <a:pos x="499" y="384"/>
                  </a:cxn>
                  <a:cxn ang="0">
                    <a:pos x="547" y="0"/>
                  </a:cxn>
                </a:cxnLst>
                <a:rect l="0" t="0" r="r" b="b"/>
                <a:pathLst>
                  <a:path w="547" h="696">
                    <a:moveTo>
                      <a:pt x="19" y="0"/>
                    </a:moveTo>
                    <a:cubicBezTo>
                      <a:pt x="19" y="88"/>
                      <a:pt x="0" y="415"/>
                      <a:pt x="19" y="528"/>
                    </a:cubicBezTo>
                    <a:cubicBezTo>
                      <a:pt x="38" y="641"/>
                      <a:pt x="75" y="664"/>
                      <a:pt x="131" y="680"/>
                    </a:cubicBezTo>
                    <a:cubicBezTo>
                      <a:pt x="187" y="696"/>
                      <a:pt x="294" y="673"/>
                      <a:pt x="355" y="624"/>
                    </a:cubicBezTo>
                    <a:cubicBezTo>
                      <a:pt x="416" y="575"/>
                      <a:pt x="467" y="488"/>
                      <a:pt x="499" y="384"/>
                    </a:cubicBezTo>
                    <a:cubicBezTo>
                      <a:pt x="531" y="280"/>
                      <a:pt x="537" y="80"/>
                      <a:pt x="547" y="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2" name="Freeform 18"/>
              <p:cNvSpPr>
                <a:spLocks/>
              </p:cNvSpPr>
              <p:nvPr/>
            </p:nvSpPr>
            <p:spPr bwMode="hidden">
              <a:xfrm>
                <a:off x="0" y="2032"/>
                <a:ext cx="1984" cy="2296"/>
              </a:xfrm>
              <a:custGeom>
                <a:avLst/>
                <a:gdLst/>
                <a:ahLst/>
                <a:cxnLst>
                  <a:cxn ang="0">
                    <a:pos x="0" y="32"/>
                  </a:cxn>
                  <a:cxn ang="0">
                    <a:pos x="336" y="32"/>
                  </a:cxn>
                  <a:cxn ang="0">
                    <a:pos x="592" y="224"/>
                  </a:cxn>
                  <a:cxn ang="0">
                    <a:pos x="696" y="664"/>
                  </a:cxn>
                  <a:cxn ang="0">
                    <a:pos x="664" y="1224"/>
                  </a:cxn>
                  <a:cxn ang="0">
                    <a:pos x="816" y="1784"/>
                  </a:cxn>
                  <a:cxn ang="0">
                    <a:pos x="1128" y="2128"/>
                  </a:cxn>
                  <a:cxn ang="0">
                    <a:pos x="1984" y="2296"/>
                  </a:cxn>
                </a:cxnLst>
                <a:rect l="0" t="0" r="r" b="b"/>
                <a:pathLst>
                  <a:path w="1984" h="2296">
                    <a:moveTo>
                      <a:pt x="0" y="32"/>
                    </a:moveTo>
                    <a:cubicBezTo>
                      <a:pt x="56" y="32"/>
                      <a:pt x="237" y="0"/>
                      <a:pt x="336" y="32"/>
                    </a:cubicBezTo>
                    <a:cubicBezTo>
                      <a:pt x="435" y="64"/>
                      <a:pt x="532" y="119"/>
                      <a:pt x="592" y="224"/>
                    </a:cubicBezTo>
                    <a:cubicBezTo>
                      <a:pt x="652" y="329"/>
                      <a:pt x="684" y="497"/>
                      <a:pt x="696" y="664"/>
                    </a:cubicBezTo>
                    <a:cubicBezTo>
                      <a:pt x="708" y="831"/>
                      <a:pt x="644" y="1037"/>
                      <a:pt x="664" y="1224"/>
                    </a:cubicBezTo>
                    <a:cubicBezTo>
                      <a:pt x="684" y="1411"/>
                      <a:pt x="739" y="1633"/>
                      <a:pt x="816" y="1784"/>
                    </a:cubicBezTo>
                    <a:cubicBezTo>
                      <a:pt x="893" y="1935"/>
                      <a:pt x="933" y="2043"/>
                      <a:pt x="1128" y="2128"/>
                    </a:cubicBezTo>
                    <a:cubicBezTo>
                      <a:pt x="1323" y="2213"/>
                      <a:pt x="1806" y="2261"/>
                      <a:pt x="1984" y="2296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3" name="Freeform 19"/>
              <p:cNvSpPr>
                <a:spLocks/>
              </p:cNvSpPr>
              <p:nvPr/>
            </p:nvSpPr>
            <p:spPr bwMode="hidden">
              <a:xfrm>
                <a:off x="0" y="2408"/>
                <a:ext cx="816" cy="1912"/>
              </a:xfrm>
              <a:custGeom>
                <a:avLst/>
                <a:gdLst/>
                <a:ahLst/>
                <a:cxnLst>
                  <a:cxn ang="0">
                    <a:pos x="0" y="280"/>
                  </a:cxn>
                  <a:cxn ang="0">
                    <a:pos x="384" y="280"/>
                  </a:cxn>
                  <a:cxn ang="0">
                    <a:pos x="368" y="896"/>
                  </a:cxn>
                  <a:cxn ang="0">
                    <a:pos x="528" y="1528"/>
                  </a:cxn>
                  <a:cxn ang="0">
                    <a:pos x="816" y="1912"/>
                  </a:cxn>
                </a:cxnLst>
                <a:rect l="0" t="0" r="r" b="b"/>
                <a:pathLst>
                  <a:path w="816" h="1912">
                    <a:moveTo>
                      <a:pt x="0" y="280"/>
                    </a:moveTo>
                    <a:cubicBezTo>
                      <a:pt x="144" y="0"/>
                      <a:pt x="323" y="177"/>
                      <a:pt x="384" y="280"/>
                    </a:cubicBezTo>
                    <a:cubicBezTo>
                      <a:pt x="488" y="440"/>
                      <a:pt x="344" y="688"/>
                      <a:pt x="368" y="896"/>
                    </a:cubicBezTo>
                    <a:cubicBezTo>
                      <a:pt x="392" y="1104"/>
                      <a:pt x="453" y="1359"/>
                      <a:pt x="528" y="1528"/>
                    </a:cubicBezTo>
                    <a:cubicBezTo>
                      <a:pt x="603" y="1697"/>
                      <a:pt x="756" y="1832"/>
                      <a:pt x="816" y="1912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4" name="Freeform 20"/>
              <p:cNvSpPr>
                <a:spLocks/>
              </p:cNvSpPr>
              <p:nvPr/>
            </p:nvSpPr>
            <p:spPr bwMode="hidden">
              <a:xfrm>
                <a:off x="2688" y="3236"/>
                <a:ext cx="3080" cy="1084"/>
              </a:xfrm>
              <a:custGeom>
                <a:avLst/>
                <a:gdLst/>
                <a:ahLst/>
                <a:cxnLst>
                  <a:cxn ang="0">
                    <a:pos x="0" y="1084"/>
                  </a:cxn>
                  <a:cxn ang="0">
                    <a:pos x="424" y="932"/>
                  </a:cxn>
                  <a:cxn ang="0">
                    <a:pos x="640" y="292"/>
                  </a:cxn>
                  <a:cxn ang="0">
                    <a:pos x="1032" y="20"/>
                  </a:cxn>
                  <a:cxn ang="0">
                    <a:pos x="1536" y="172"/>
                  </a:cxn>
                  <a:cxn ang="0">
                    <a:pos x="2064" y="604"/>
                  </a:cxn>
                  <a:cxn ang="0">
                    <a:pos x="2400" y="940"/>
                  </a:cxn>
                  <a:cxn ang="0">
                    <a:pos x="3080" y="1084"/>
                  </a:cxn>
                </a:cxnLst>
                <a:rect l="0" t="0" r="r" b="b"/>
                <a:pathLst>
                  <a:path w="3080" h="1084">
                    <a:moveTo>
                      <a:pt x="0" y="1084"/>
                    </a:moveTo>
                    <a:cubicBezTo>
                      <a:pt x="71" y="1059"/>
                      <a:pt x="317" y="1064"/>
                      <a:pt x="424" y="932"/>
                    </a:cubicBezTo>
                    <a:cubicBezTo>
                      <a:pt x="531" y="800"/>
                      <a:pt x="539" y="444"/>
                      <a:pt x="640" y="292"/>
                    </a:cubicBezTo>
                    <a:cubicBezTo>
                      <a:pt x="741" y="140"/>
                      <a:pt x="883" y="40"/>
                      <a:pt x="1032" y="20"/>
                    </a:cubicBezTo>
                    <a:cubicBezTo>
                      <a:pt x="1181" y="0"/>
                      <a:pt x="1364" y="75"/>
                      <a:pt x="1536" y="172"/>
                    </a:cubicBezTo>
                    <a:cubicBezTo>
                      <a:pt x="1708" y="269"/>
                      <a:pt x="1920" y="476"/>
                      <a:pt x="2064" y="604"/>
                    </a:cubicBezTo>
                    <a:cubicBezTo>
                      <a:pt x="2208" y="732"/>
                      <a:pt x="2231" y="860"/>
                      <a:pt x="2400" y="940"/>
                    </a:cubicBezTo>
                    <a:cubicBezTo>
                      <a:pt x="2569" y="1020"/>
                      <a:pt x="2939" y="1054"/>
                      <a:pt x="3080" y="1084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</p:grpSp>
        <p:pic>
          <p:nvPicPr>
            <p:cNvPr id="7" name="Picture 50" descr="Topbanx"/>
            <p:cNvPicPr>
              <a:picLocks noChangeAspect="1" noChangeArrowheads="1"/>
            </p:cNvPicPr>
            <p:nvPr userDrawn="1"/>
          </p:nvPicPr>
          <p:blipFill>
            <a:blip r:embed="rId2" cstate="email">
              <a:clrChange>
                <a:clrFrom>
                  <a:srgbClr val="33CC99"/>
                </a:clrFrom>
                <a:clrTo>
                  <a:srgbClr val="33CC9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1929" t="5319" b="4256"/>
            <a:stretch>
              <a:fillRect/>
            </a:stretch>
          </p:blipFill>
          <p:spPr bwMode="auto">
            <a:xfrm>
              <a:off x="0" y="0"/>
              <a:ext cx="325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Rectangle 52"/>
          <p:cNvSpPr>
            <a:spLocks noChangeArrowheads="1"/>
          </p:cNvSpPr>
          <p:nvPr/>
        </p:nvSpPr>
        <p:spPr bwMode="ltGray">
          <a:xfrm>
            <a:off x="381000" y="3352800"/>
            <a:ext cx="42672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ru-RU"/>
          </a:p>
        </p:txBody>
      </p:sp>
      <p:sp>
        <p:nvSpPr>
          <p:cNvPr id="30760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8382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61" name="Rectangle 4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6" name="Rectangle 42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" name="Rectangle 43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4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203FA4E-E765-47CB-A8D6-6D9451EF0BA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5243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2E421F-A0D3-42B3-B01A-D759FFA0F53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0019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3A5E73-DE84-49E6-A13D-A8F29D50170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8360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EA7C9-C5B6-43BE-8F67-D77C038C3CD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9087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94E9D4-89FC-4B26-95DC-753B64A0FC2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108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190B75-3126-4E8E-AB58-C6957E76584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57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932ABC-2C6E-458A-A8B0-2BF6497FD85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30057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8F5191-0FF9-4F38-B5F5-2EB119B393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21775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7F935-0773-49E5-802F-83676A81820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4635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19DFA-DACE-4945-8D37-41D80EA20B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82726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AD5AD9-3E1E-46F5-8BEE-196E9A3E43E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43008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51"/>
          <p:cNvGrpSpPr>
            <a:grpSpLocks/>
          </p:cNvGrpSpPr>
          <p:nvPr/>
        </p:nvGrpSpPr>
        <p:grpSpPr bwMode="auto">
          <a:xfrm>
            <a:off x="0" y="-12700"/>
            <a:ext cx="9156700" cy="6870700"/>
            <a:chOff x="0" y="-8"/>
            <a:chExt cx="5768" cy="4328"/>
          </a:xfrm>
        </p:grpSpPr>
        <p:sp>
          <p:nvSpPr>
            <p:cNvPr id="23602" name="Rectangle 50"/>
            <p:cNvSpPr>
              <a:spLocks noChangeArrowheads="1"/>
            </p:cNvSpPr>
            <p:nvPr/>
          </p:nvSpPr>
          <p:spPr bwMode="auto">
            <a:xfrm>
              <a:off x="0" y="0"/>
              <a:ext cx="5760" cy="62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endParaRPr lang="ru-RU"/>
            </a:p>
          </p:txBody>
        </p:sp>
        <p:grpSp>
          <p:nvGrpSpPr>
            <p:cNvPr id="1033" name="Group 2"/>
            <p:cNvGrpSpPr>
              <a:grpSpLocks/>
            </p:cNvGrpSpPr>
            <p:nvPr/>
          </p:nvGrpSpPr>
          <p:grpSpPr bwMode="auto">
            <a:xfrm>
              <a:off x="0" y="-8"/>
              <a:ext cx="5768" cy="4328"/>
              <a:chOff x="0" y="0"/>
              <a:chExt cx="5768" cy="4328"/>
            </a:xfrm>
          </p:grpSpPr>
          <p:sp>
            <p:nvSpPr>
              <p:cNvPr id="23555" name="Freeform 3"/>
              <p:cNvSpPr>
                <a:spLocks/>
              </p:cNvSpPr>
              <p:nvPr/>
            </p:nvSpPr>
            <p:spPr bwMode="hidden">
              <a:xfrm>
                <a:off x="0" y="0"/>
                <a:ext cx="3640" cy="1434"/>
              </a:xfrm>
              <a:custGeom>
                <a:avLst/>
                <a:gdLst/>
                <a:ahLst/>
                <a:cxnLst>
                  <a:cxn ang="0">
                    <a:pos x="0" y="1152"/>
                  </a:cxn>
                  <a:cxn ang="0">
                    <a:pos x="672" y="1392"/>
                  </a:cxn>
                  <a:cxn ang="0">
                    <a:pos x="912" y="1152"/>
                  </a:cxn>
                  <a:cxn ang="0">
                    <a:pos x="864" y="816"/>
                  </a:cxn>
                  <a:cxn ang="0">
                    <a:pos x="1170" y="588"/>
                  </a:cxn>
                  <a:cxn ang="0">
                    <a:pos x="1692" y="546"/>
                  </a:cxn>
                  <a:cxn ang="0">
                    <a:pos x="2112" y="576"/>
                  </a:cxn>
                  <a:cxn ang="0">
                    <a:pos x="2208" y="384"/>
                  </a:cxn>
                  <a:cxn ang="0">
                    <a:pos x="2184" y="138"/>
                  </a:cxn>
                  <a:cxn ang="0">
                    <a:pos x="2640" y="144"/>
                  </a:cxn>
                  <a:cxn ang="0">
                    <a:pos x="3024" y="432"/>
                  </a:cxn>
                  <a:cxn ang="0">
                    <a:pos x="3552" y="192"/>
                  </a:cxn>
                  <a:cxn ang="0">
                    <a:pos x="3552" y="0"/>
                  </a:cxn>
                </a:cxnLst>
                <a:rect l="0" t="0" r="r" b="b"/>
                <a:pathLst>
                  <a:path w="3640" h="1434">
                    <a:moveTo>
                      <a:pt x="0" y="1152"/>
                    </a:moveTo>
                    <a:cubicBezTo>
                      <a:pt x="112" y="1192"/>
                      <a:pt x="204" y="1434"/>
                      <a:pt x="672" y="1392"/>
                    </a:cubicBezTo>
                    <a:cubicBezTo>
                      <a:pt x="824" y="1392"/>
                      <a:pt x="880" y="1248"/>
                      <a:pt x="912" y="1152"/>
                    </a:cubicBezTo>
                    <a:cubicBezTo>
                      <a:pt x="944" y="1056"/>
                      <a:pt x="821" y="910"/>
                      <a:pt x="864" y="816"/>
                    </a:cubicBezTo>
                    <a:cubicBezTo>
                      <a:pt x="864" y="552"/>
                      <a:pt x="1044" y="582"/>
                      <a:pt x="1170" y="588"/>
                    </a:cubicBezTo>
                    <a:cubicBezTo>
                      <a:pt x="1386" y="666"/>
                      <a:pt x="1535" y="548"/>
                      <a:pt x="1692" y="546"/>
                    </a:cubicBezTo>
                    <a:cubicBezTo>
                      <a:pt x="1849" y="544"/>
                      <a:pt x="1944" y="648"/>
                      <a:pt x="2112" y="576"/>
                    </a:cubicBezTo>
                    <a:cubicBezTo>
                      <a:pt x="2250" y="510"/>
                      <a:pt x="2200" y="448"/>
                      <a:pt x="2208" y="384"/>
                    </a:cubicBezTo>
                    <a:cubicBezTo>
                      <a:pt x="2220" y="311"/>
                      <a:pt x="2040" y="198"/>
                      <a:pt x="2184" y="138"/>
                    </a:cubicBezTo>
                    <a:cubicBezTo>
                      <a:pt x="2346" y="60"/>
                      <a:pt x="2500" y="95"/>
                      <a:pt x="2640" y="144"/>
                    </a:cubicBezTo>
                    <a:cubicBezTo>
                      <a:pt x="2780" y="193"/>
                      <a:pt x="2872" y="424"/>
                      <a:pt x="3024" y="432"/>
                    </a:cubicBezTo>
                    <a:cubicBezTo>
                      <a:pt x="3176" y="440"/>
                      <a:pt x="3464" y="264"/>
                      <a:pt x="3552" y="192"/>
                    </a:cubicBezTo>
                    <a:cubicBezTo>
                      <a:pt x="3640" y="120"/>
                      <a:pt x="3552" y="40"/>
                      <a:pt x="3552" y="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3556" name="Freeform 4"/>
              <p:cNvSpPr>
                <a:spLocks/>
              </p:cNvSpPr>
              <p:nvPr/>
            </p:nvSpPr>
            <p:spPr bwMode="hidden">
              <a:xfrm>
                <a:off x="0" y="0"/>
                <a:ext cx="1996" cy="1240"/>
              </a:xfrm>
              <a:custGeom>
                <a:avLst/>
                <a:gdLst/>
                <a:ahLst/>
                <a:cxnLst>
                  <a:cxn ang="0">
                    <a:pos x="0" y="960"/>
                  </a:cxn>
                  <a:cxn ang="0">
                    <a:pos x="336" y="1200"/>
                  </a:cxn>
                  <a:cxn ang="0">
                    <a:pos x="576" y="1200"/>
                  </a:cxn>
                  <a:cxn ang="0">
                    <a:pos x="696" y="972"/>
                  </a:cxn>
                  <a:cxn ang="0">
                    <a:pos x="636" y="462"/>
                  </a:cxn>
                  <a:cxn ang="0">
                    <a:pos x="816" y="276"/>
                  </a:cxn>
                  <a:cxn ang="0">
                    <a:pos x="1392" y="432"/>
                  </a:cxn>
                  <a:cxn ang="0">
                    <a:pos x="1740" y="390"/>
                  </a:cxn>
                  <a:cxn ang="0">
                    <a:pos x="1974" y="348"/>
                  </a:cxn>
                  <a:cxn ang="0">
                    <a:pos x="1872" y="0"/>
                  </a:cxn>
                </a:cxnLst>
                <a:rect l="0" t="0" r="r" b="b"/>
                <a:pathLst>
                  <a:path w="1996" h="1240">
                    <a:moveTo>
                      <a:pt x="0" y="960"/>
                    </a:moveTo>
                    <a:cubicBezTo>
                      <a:pt x="56" y="1000"/>
                      <a:pt x="240" y="1160"/>
                      <a:pt x="336" y="1200"/>
                    </a:cubicBezTo>
                    <a:cubicBezTo>
                      <a:pt x="432" y="1240"/>
                      <a:pt x="516" y="1238"/>
                      <a:pt x="576" y="1200"/>
                    </a:cubicBezTo>
                    <a:cubicBezTo>
                      <a:pt x="636" y="1162"/>
                      <a:pt x="686" y="1095"/>
                      <a:pt x="696" y="972"/>
                    </a:cubicBezTo>
                    <a:cubicBezTo>
                      <a:pt x="706" y="849"/>
                      <a:pt x="616" y="578"/>
                      <a:pt x="636" y="462"/>
                    </a:cubicBezTo>
                    <a:cubicBezTo>
                      <a:pt x="656" y="346"/>
                      <a:pt x="690" y="281"/>
                      <a:pt x="816" y="276"/>
                    </a:cubicBezTo>
                    <a:cubicBezTo>
                      <a:pt x="942" y="271"/>
                      <a:pt x="1238" y="413"/>
                      <a:pt x="1392" y="432"/>
                    </a:cubicBezTo>
                    <a:cubicBezTo>
                      <a:pt x="1546" y="451"/>
                      <a:pt x="1643" y="404"/>
                      <a:pt x="1740" y="390"/>
                    </a:cubicBezTo>
                    <a:cubicBezTo>
                      <a:pt x="1837" y="376"/>
                      <a:pt x="1952" y="413"/>
                      <a:pt x="1974" y="348"/>
                    </a:cubicBezTo>
                    <a:cubicBezTo>
                      <a:pt x="1996" y="283"/>
                      <a:pt x="1986" y="84"/>
                      <a:pt x="1872" y="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3557" name="Freeform 5"/>
              <p:cNvSpPr>
                <a:spLocks/>
              </p:cNvSpPr>
              <p:nvPr/>
            </p:nvSpPr>
            <p:spPr bwMode="hidden">
              <a:xfrm>
                <a:off x="0" y="0"/>
                <a:ext cx="1584" cy="1008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336" y="960"/>
                  </a:cxn>
                  <a:cxn ang="0">
                    <a:pos x="480" y="864"/>
                  </a:cxn>
                  <a:cxn ang="0">
                    <a:pos x="318" y="414"/>
                  </a:cxn>
                  <a:cxn ang="0">
                    <a:pos x="780" y="36"/>
                  </a:cxn>
                  <a:cxn ang="0">
                    <a:pos x="1440" y="192"/>
                  </a:cxn>
                  <a:cxn ang="0">
                    <a:pos x="1584" y="0"/>
                  </a:cxn>
                </a:cxnLst>
                <a:rect l="0" t="0" r="r" b="b"/>
                <a:pathLst>
                  <a:path w="1584" h="1008">
                    <a:moveTo>
                      <a:pt x="0" y="576"/>
                    </a:moveTo>
                    <a:cubicBezTo>
                      <a:pt x="56" y="640"/>
                      <a:pt x="256" y="912"/>
                      <a:pt x="336" y="960"/>
                    </a:cubicBezTo>
                    <a:cubicBezTo>
                      <a:pt x="416" y="1008"/>
                      <a:pt x="483" y="955"/>
                      <a:pt x="480" y="864"/>
                    </a:cubicBezTo>
                    <a:cubicBezTo>
                      <a:pt x="477" y="773"/>
                      <a:pt x="384" y="618"/>
                      <a:pt x="318" y="414"/>
                    </a:cubicBezTo>
                    <a:cubicBezTo>
                      <a:pt x="156" y="12"/>
                      <a:pt x="528" y="6"/>
                      <a:pt x="780" y="36"/>
                    </a:cubicBezTo>
                    <a:cubicBezTo>
                      <a:pt x="1002" y="66"/>
                      <a:pt x="1306" y="198"/>
                      <a:pt x="1440" y="192"/>
                    </a:cubicBezTo>
                    <a:cubicBezTo>
                      <a:pt x="1574" y="186"/>
                      <a:pt x="1554" y="40"/>
                      <a:pt x="1584" y="0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3558" name="Freeform 6"/>
              <p:cNvSpPr>
                <a:spLocks/>
              </p:cNvSpPr>
              <p:nvPr/>
            </p:nvSpPr>
            <p:spPr bwMode="hidden">
              <a:xfrm>
                <a:off x="856" y="152"/>
                <a:ext cx="3752" cy="1816"/>
              </a:xfrm>
              <a:custGeom>
                <a:avLst/>
                <a:gdLst/>
                <a:ahLst/>
                <a:cxnLst>
                  <a:cxn ang="0">
                    <a:pos x="248" y="1000"/>
                  </a:cxn>
                  <a:cxn ang="0">
                    <a:pos x="200" y="760"/>
                  </a:cxn>
                  <a:cxn ang="0">
                    <a:pos x="248" y="664"/>
                  </a:cxn>
                  <a:cxn ang="0">
                    <a:pos x="584" y="616"/>
                  </a:cxn>
                  <a:cxn ang="0">
                    <a:pos x="1304" y="664"/>
                  </a:cxn>
                  <a:cxn ang="0">
                    <a:pos x="1640" y="424"/>
                  </a:cxn>
                  <a:cxn ang="0">
                    <a:pos x="1976" y="472"/>
                  </a:cxn>
                  <a:cxn ang="0">
                    <a:pos x="2600" y="424"/>
                  </a:cxn>
                  <a:cxn ang="0">
                    <a:pos x="3128" y="88"/>
                  </a:cxn>
                  <a:cxn ang="0">
                    <a:pos x="3560" y="40"/>
                  </a:cxn>
                  <a:cxn ang="0">
                    <a:pos x="3656" y="328"/>
                  </a:cxn>
                  <a:cxn ang="0">
                    <a:pos x="2984" y="760"/>
                  </a:cxn>
                  <a:cxn ang="0">
                    <a:pos x="2456" y="952"/>
                  </a:cxn>
                  <a:cxn ang="0">
                    <a:pos x="1976" y="1432"/>
                  </a:cxn>
                  <a:cxn ang="0">
                    <a:pos x="1400" y="1768"/>
                  </a:cxn>
                  <a:cxn ang="0">
                    <a:pos x="968" y="1720"/>
                  </a:cxn>
                  <a:cxn ang="0">
                    <a:pos x="296" y="1768"/>
                  </a:cxn>
                  <a:cxn ang="0">
                    <a:pos x="8" y="1432"/>
                  </a:cxn>
                  <a:cxn ang="0">
                    <a:pos x="248" y="1000"/>
                  </a:cxn>
                </a:cxnLst>
                <a:rect l="0" t="0" r="r" b="b"/>
                <a:pathLst>
                  <a:path w="3752" h="1816">
                    <a:moveTo>
                      <a:pt x="248" y="1000"/>
                    </a:moveTo>
                    <a:cubicBezTo>
                      <a:pt x="280" y="888"/>
                      <a:pt x="200" y="816"/>
                      <a:pt x="200" y="760"/>
                    </a:cubicBezTo>
                    <a:cubicBezTo>
                      <a:pt x="200" y="704"/>
                      <a:pt x="184" y="688"/>
                      <a:pt x="248" y="664"/>
                    </a:cubicBezTo>
                    <a:cubicBezTo>
                      <a:pt x="312" y="640"/>
                      <a:pt x="408" y="616"/>
                      <a:pt x="584" y="616"/>
                    </a:cubicBezTo>
                    <a:cubicBezTo>
                      <a:pt x="760" y="616"/>
                      <a:pt x="1128" y="696"/>
                      <a:pt x="1304" y="664"/>
                    </a:cubicBezTo>
                    <a:cubicBezTo>
                      <a:pt x="1480" y="632"/>
                      <a:pt x="1528" y="456"/>
                      <a:pt x="1640" y="424"/>
                    </a:cubicBezTo>
                    <a:cubicBezTo>
                      <a:pt x="1752" y="392"/>
                      <a:pt x="1816" y="472"/>
                      <a:pt x="1976" y="472"/>
                    </a:cubicBezTo>
                    <a:cubicBezTo>
                      <a:pt x="2136" y="472"/>
                      <a:pt x="2408" y="488"/>
                      <a:pt x="2600" y="424"/>
                    </a:cubicBezTo>
                    <a:cubicBezTo>
                      <a:pt x="2792" y="360"/>
                      <a:pt x="2968" y="152"/>
                      <a:pt x="3128" y="88"/>
                    </a:cubicBezTo>
                    <a:cubicBezTo>
                      <a:pt x="3288" y="24"/>
                      <a:pt x="3472" y="0"/>
                      <a:pt x="3560" y="40"/>
                    </a:cubicBezTo>
                    <a:cubicBezTo>
                      <a:pt x="3648" y="80"/>
                      <a:pt x="3752" y="208"/>
                      <a:pt x="3656" y="328"/>
                    </a:cubicBezTo>
                    <a:cubicBezTo>
                      <a:pt x="3560" y="448"/>
                      <a:pt x="3184" y="656"/>
                      <a:pt x="2984" y="760"/>
                    </a:cubicBezTo>
                    <a:cubicBezTo>
                      <a:pt x="2784" y="864"/>
                      <a:pt x="2624" y="840"/>
                      <a:pt x="2456" y="952"/>
                    </a:cubicBezTo>
                    <a:cubicBezTo>
                      <a:pt x="2288" y="1064"/>
                      <a:pt x="2152" y="1296"/>
                      <a:pt x="1976" y="1432"/>
                    </a:cubicBezTo>
                    <a:cubicBezTo>
                      <a:pt x="1800" y="1568"/>
                      <a:pt x="1568" y="1720"/>
                      <a:pt x="1400" y="1768"/>
                    </a:cubicBezTo>
                    <a:cubicBezTo>
                      <a:pt x="1232" y="1816"/>
                      <a:pt x="1152" y="1720"/>
                      <a:pt x="968" y="1720"/>
                    </a:cubicBezTo>
                    <a:cubicBezTo>
                      <a:pt x="784" y="1720"/>
                      <a:pt x="456" y="1816"/>
                      <a:pt x="296" y="1768"/>
                    </a:cubicBezTo>
                    <a:cubicBezTo>
                      <a:pt x="136" y="1720"/>
                      <a:pt x="16" y="1560"/>
                      <a:pt x="8" y="1432"/>
                    </a:cubicBezTo>
                    <a:cubicBezTo>
                      <a:pt x="0" y="1304"/>
                      <a:pt x="216" y="1112"/>
                      <a:pt x="248" y="100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3559" name="Freeform 7"/>
              <p:cNvSpPr>
                <a:spLocks/>
              </p:cNvSpPr>
              <p:nvPr/>
            </p:nvSpPr>
            <p:spPr bwMode="hidden">
              <a:xfrm>
                <a:off x="972" y="696"/>
                <a:ext cx="2580" cy="1140"/>
              </a:xfrm>
              <a:custGeom>
                <a:avLst/>
                <a:gdLst/>
                <a:ahLst/>
                <a:cxnLst>
                  <a:cxn ang="0">
                    <a:pos x="36" y="792"/>
                  </a:cxn>
                  <a:cxn ang="0">
                    <a:pos x="228" y="456"/>
                  </a:cxn>
                  <a:cxn ang="0">
                    <a:pos x="324" y="264"/>
                  </a:cxn>
                  <a:cxn ang="0">
                    <a:pos x="612" y="216"/>
                  </a:cxn>
                  <a:cxn ang="0">
                    <a:pos x="1092" y="312"/>
                  </a:cxn>
                  <a:cxn ang="0">
                    <a:pos x="1536" y="60"/>
                  </a:cxn>
                  <a:cxn ang="0">
                    <a:pos x="2388" y="120"/>
                  </a:cxn>
                  <a:cxn ang="0">
                    <a:pos x="2328" y="288"/>
                  </a:cxn>
                  <a:cxn ang="0">
                    <a:pos x="2028" y="612"/>
                  </a:cxn>
                  <a:cxn ang="0">
                    <a:pos x="1428" y="1032"/>
                  </a:cxn>
                  <a:cxn ang="0">
                    <a:pos x="1140" y="1080"/>
                  </a:cxn>
                  <a:cxn ang="0">
                    <a:pos x="324" y="1032"/>
                  </a:cxn>
                  <a:cxn ang="0">
                    <a:pos x="36" y="792"/>
                  </a:cxn>
                </a:cxnLst>
                <a:rect l="0" t="0" r="r" b="b"/>
                <a:pathLst>
                  <a:path w="2580" h="1140">
                    <a:moveTo>
                      <a:pt x="36" y="792"/>
                    </a:moveTo>
                    <a:cubicBezTo>
                      <a:pt x="66" y="666"/>
                      <a:pt x="180" y="544"/>
                      <a:pt x="228" y="456"/>
                    </a:cubicBezTo>
                    <a:cubicBezTo>
                      <a:pt x="276" y="368"/>
                      <a:pt x="260" y="304"/>
                      <a:pt x="324" y="264"/>
                    </a:cubicBezTo>
                    <a:cubicBezTo>
                      <a:pt x="388" y="224"/>
                      <a:pt x="484" y="208"/>
                      <a:pt x="612" y="216"/>
                    </a:cubicBezTo>
                    <a:cubicBezTo>
                      <a:pt x="740" y="224"/>
                      <a:pt x="828" y="330"/>
                      <a:pt x="1092" y="312"/>
                    </a:cubicBezTo>
                    <a:cubicBezTo>
                      <a:pt x="1422" y="270"/>
                      <a:pt x="1416" y="0"/>
                      <a:pt x="1536" y="60"/>
                    </a:cubicBezTo>
                    <a:cubicBezTo>
                      <a:pt x="1782" y="204"/>
                      <a:pt x="2256" y="82"/>
                      <a:pt x="2388" y="120"/>
                    </a:cubicBezTo>
                    <a:cubicBezTo>
                      <a:pt x="2520" y="158"/>
                      <a:pt x="2580" y="198"/>
                      <a:pt x="2328" y="288"/>
                    </a:cubicBezTo>
                    <a:cubicBezTo>
                      <a:pt x="2094" y="378"/>
                      <a:pt x="2178" y="488"/>
                      <a:pt x="2028" y="612"/>
                    </a:cubicBezTo>
                    <a:cubicBezTo>
                      <a:pt x="1878" y="736"/>
                      <a:pt x="1576" y="954"/>
                      <a:pt x="1428" y="1032"/>
                    </a:cubicBezTo>
                    <a:cubicBezTo>
                      <a:pt x="1292" y="1112"/>
                      <a:pt x="1218" y="1140"/>
                      <a:pt x="1140" y="1080"/>
                    </a:cubicBezTo>
                    <a:cubicBezTo>
                      <a:pt x="918" y="960"/>
                      <a:pt x="508" y="1080"/>
                      <a:pt x="324" y="1032"/>
                    </a:cubicBezTo>
                    <a:cubicBezTo>
                      <a:pt x="140" y="984"/>
                      <a:pt x="0" y="918"/>
                      <a:pt x="36" y="792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3560" name="Freeform 8"/>
              <p:cNvSpPr>
                <a:spLocks/>
              </p:cNvSpPr>
              <p:nvPr/>
            </p:nvSpPr>
            <p:spPr bwMode="hidden">
              <a:xfrm>
                <a:off x="1170" y="918"/>
                <a:ext cx="1758" cy="696"/>
              </a:xfrm>
              <a:custGeom>
                <a:avLst/>
                <a:gdLst/>
                <a:ahLst/>
                <a:cxnLst>
                  <a:cxn ang="0">
                    <a:pos x="60" y="594"/>
                  </a:cxn>
                  <a:cxn ang="0">
                    <a:pos x="126" y="234"/>
                  </a:cxn>
                  <a:cxn ang="0">
                    <a:pos x="1182" y="234"/>
                  </a:cxn>
                  <a:cxn ang="0">
                    <a:pos x="1518" y="90"/>
                  </a:cxn>
                  <a:cxn ang="0">
                    <a:pos x="1710" y="138"/>
                  </a:cxn>
                  <a:cxn ang="0">
                    <a:pos x="1230" y="522"/>
                  </a:cxn>
                  <a:cxn ang="0">
                    <a:pos x="750" y="666"/>
                  </a:cxn>
                  <a:cxn ang="0">
                    <a:pos x="60" y="594"/>
                  </a:cxn>
                </a:cxnLst>
                <a:rect l="0" t="0" r="r" b="b"/>
                <a:pathLst>
                  <a:path w="1758" h="696">
                    <a:moveTo>
                      <a:pt x="60" y="594"/>
                    </a:moveTo>
                    <a:cubicBezTo>
                      <a:pt x="0" y="462"/>
                      <a:pt x="48" y="306"/>
                      <a:pt x="126" y="234"/>
                    </a:cubicBezTo>
                    <a:cubicBezTo>
                      <a:pt x="390" y="30"/>
                      <a:pt x="654" y="378"/>
                      <a:pt x="1182" y="234"/>
                    </a:cubicBezTo>
                    <a:cubicBezTo>
                      <a:pt x="1414" y="210"/>
                      <a:pt x="1284" y="132"/>
                      <a:pt x="1518" y="90"/>
                    </a:cubicBezTo>
                    <a:cubicBezTo>
                      <a:pt x="1680" y="0"/>
                      <a:pt x="1758" y="66"/>
                      <a:pt x="1710" y="138"/>
                    </a:cubicBezTo>
                    <a:cubicBezTo>
                      <a:pt x="1662" y="210"/>
                      <a:pt x="1290" y="372"/>
                      <a:pt x="1230" y="522"/>
                    </a:cubicBezTo>
                    <a:cubicBezTo>
                      <a:pt x="1134" y="696"/>
                      <a:pt x="945" y="654"/>
                      <a:pt x="750" y="666"/>
                    </a:cubicBezTo>
                    <a:cubicBezTo>
                      <a:pt x="555" y="678"/>
                      <a:pt x="164" y="666"/>
                      <a:pt x="60" y="59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3561" name="Freeform 9"/>
              <p:cNvSpPr>
                <a:spLocks/>
              </p:cNvSpPr>
              <p:nvPr/>
            </p:nvSpPr>
            <p:spPr bwMode="hidden">
              <a:xfrm rot="-299203">
                <a:off x="1296" y="1248"/>
                <a:ext cx="928" cy="192"/>
              </a:xfrm>
              <a:custGeom>
                <a:avLst/>
                <a:gdLst/>
                <a:ahLst/>
                <a:cxnLst>
                  <a:cxn ang="0">
                    <a:pos x="104" y="96"/>
                  </a:cxn>
                  <a:cxn ang="0">
                    <a:pos x="152" y="0"/>
                  </a:cxn>
                  <a:cxn ang="0">
                    <a:pos x="728" y="96"/>
                  </a:cxn>
                  <a:cxn ang="0">
                    <a:pos x="920" y="96"/>
                  </a:cxn>
                  <a:cxn ang="0">
                    <a:pos x="776" y="192"/>
                  </a:cxn>
                  <a:cxn ang="0">
                    <a:pos x="104" y="96"/>
                  </a:cxn>
                </a:cxnLst>
                <a:rect l="0" t="0" r="r" b="b"/>
                <a:pathLst>
                  <a:path w="928" h="192">
                    <a:moveTo>
                      <a:pt x="104" y="96"/>
                    </a:moveTo>
                    <a:cubicBezTo>
                      <a:pt x="0" y="64"/>
                      <a:pt x="48" y="0"/>
                      <a:pt x="152" y="0"/>
                    </a:cubicBezTo>
                    <a:cubicBezTo>
                      <a:pt x="256" y="0"/>
                      <a:pt x="600" y="80"/>
                      <a:pt x="728" y="96"/>
                    </a:cubicBezTo>
                    <a:cubicBezTo>
                      <a:pt x="856" y="112"/>
                      <a:pt x="912" y="80"/>
                      <a:pt x="920" y="96"/>
                    </a:cubicBezTo>
                    <a:cubicBezTo>
                      <a:pt x="928" y="112"/>
                      <a:pt x="912" y="192"/>
                      <a:pt x="776" y="192"/>
                    </a:cubicBezTo>
                    <a:cubicBezTo>
                      <a:pt x="640" y="192"/>
                      <a:pt x="208" y="128"/>
                      <a:pt x="104" y="9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3562" name="Freeform 10"/>
              <p:cNvSpPr>
                <a:spLocks/>
              </p:cNvSpPr>
              <p:nvPr/>
            </p:nvSpPr>
            <p:spPr bwMode="hidden">
              <a:xfrm>
                <a:off x="0" y="1592"/>
                <a:ext cx="5754" cy="2280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336" y="40"/>
                  </a:cxn>
                  <a:cxn ang="0">
                    <a:pos x="720" y="280"/>
                  </a:cxn>
                  <a:cxn ang="0">
                    <a:pos x="912" y="712"/>
                  </a:cxn>
                  <a:cxn ang="0">
                    <a:pos x="864" y="1240"/>
                  </a:cxn>
                  <a:cxn ang="0">
                    <a:pos x="960" y="1768"/>
                  </a:cxn>
                  <a:cxn ang="0">
                    <a:pos x="1440" y="2152"/>
                  </a:cxn>
                  <a:cxn ang="0">
                    <a:pos x="2160" y="2248"/>
                  </a:cxn>
                  <a:cxn ang="0">
                    <a:pos x="2688" y="1960"/>
                  </a:cxn>
                  <a:cxn ang="0">
                    <a:pos x="2706" y="472"/>
                  </a:cxn>
                  <a:cxn ang="0">
                    <a:pos x="3456" y="424"/>
                  </a:cxn>
                  <a:cxn ang="0">
                    <a:pos x="4416" y="712"/>
                  </a:cxn>
                  <a:cxn ang="0">
                    <a:pos x="4416" y="1432"/>
                  </a:cxn>
                  <a:cxn ang="0">
                    <a:pos x="4728" y="1822"/>
                  </a:cxn>
                  <a:cxn ang="0">
                    <a:pos x="5322" y="2206"/>
                  </a:cxn>
                  <a:cxn ang="0">
                    <a:pos x="5754" y="1510"/>
                  </a:cxn>
                </a:cxnLst>
                <a:rect l="0" t="0" r="r" b="b"/>
                <a:pathLst>
                  <a:path w="5754" h="2280">
                    <a:moveTo>
                      <a:pt x="0" y="40"/>
                    </a:moveTo>
                    <a:cubicBezTo>
                      <a:pt x="56" y="40"/>
                      <a:pt x="216" y="0"/>
                      <a:pt x="336" y="40"/>
                    </a:cubicBezTo>
                    <a:cubicBezTo>
                      <a:pt x="456" y="80"/>
                      <a:pt x="624" y="168"/>
                      <a:pt x="720" y="280"/>
                    </a:cubicBezTo>
                    <a:cubicBezTo>
                      <a:pt x="816" y="392"/>
                      <a:pt x="888" y="552"/>
                      <a:pt x="912" y="712"/>
                    </a:cubicBezTo>
                    <a:cubicBezTo>
                      <a:pt x="936" y="872"/>
                      <a:pt x="856" y="1064"/>
                      <a:pt x="864" y="1240"/>
                    </a:cubicBezTo>
                    <a:cubicBezTo>
                      <a:pt x="872" y="1416"/>
                      <a:pt x="864" y="1616"/>
                      <a:pt x="960" y="1768"/>
                    </a:cubicBezTo>
                    <a:cubicBezTo>
                      <a:pt x="1056" y="1920"/>
                      <a:pt x="1240" y="2072"/>
                      <a:pt x="1440" y="2152"/>
                    </a:cubicBezTo>
                    <a:cubicBezTo>
                      <a:pt x="1640" y="2232"/>
                      <a:pt x="1952" y="2280"/>
                      <a:pt x="2160" y="2248"/>
                    </a:cubicBezTo>
                    <a:cubicBezTo>
                      <a:pt x="2368" y="2216"/>
                      <a:pt x="2597" y="2256"/>
                      <a:pt x="2688" y="1960"/>
                    </a:cubicBezTo>
                    <a:cubicBezTo>
                      <a:pt x="2779" y="1664"/>
                      <a:pt x="2578" y="728"/>
                      <a:pt x="2706" y="472"/>
                    </a:cubicBezTo>
                    <a:cubicBezTo>
                      <a:pt x="2834" y="216"/>
                      <a:pt x="3171" y="384"/>
                      <a:pt x="3456" y="424"/>
                    </a:cubicBezTo>
                    <a:cubicBezTo>
                      <a:pt x="3741" y="464"/>
                      <a:pt x="4256" y="544"/>
                      <a:pt x="4416" y="712"/>
                    </a:cubicBezTo>
                    <a:cubicBezTo>
                      <a:pt x="4576" y="880"/>
                      <a:pt x="4364" y="1247"/>
                      <a:pt x="4416" y="1432"/>
                    </a:cubicBezTo>
                    <a:cubicBezTo>
                      <a:pt x="4468" y="1617"/>
                      <a:pt x="4577" y="1693"/>
                      <a:pt x="4728" y="1822"/>
                    </a:cubicBezTo>
                    <a:cubicBezTo>
                      <a:pt x="4879" y="1951"/>
                      <a:pt x="5151" y="2258"/>
                      <a:pt x="5322" y="2206"/>
                    </a:cubicBezTo>
                    <a:cubicBezTo>
                      <a:pt x="5493" y="2154"/>
                      <a:pt x="5664" y="1655"/>
                      <a:pt x="5754" y="151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3563" name="Freeform 11"/>
              <p:cNvSpPr>
                <a:spLocks/>
              </p:cNvSpPr>
              <p:nvPr/>
            </p:nvSpPr>
            <p:spPr bwMode="hidden">
              <a:xfrm>
                <a:off x="1056" y="2016"/>
                <a:ext cx="1496" cy="1464"/>
              </a:xfrm>
              <a:custGeom>
                <a:avLst/>
                <a:gdLst/>
                <a:ahLst/>
                <a:cxnLst>
                  <a:cxn ang="0">
                    <a:pos x="408" y="16"/>
                  </a:cxn>
                  <a:cxn ang="0">
                    <a:pos x="72" y="304"/>
                  </a:cxn>
                  <a:cxn ang="0">
                    <a:pos x="72" y="976"/>
                  </a:cxn>
                  <a:cxn ang="0">
                    <a:pos x="504" y="1360"/>
                  </a:cxn>
                  <a:cxn ang="0">
                    <a:pos x="1128" y="1408"/>
                  </a:cxn>
                  <a:cxn ang="0">
                    <a:pos x="1464" y="1024"/>
                  </a:cxn>
                  <a:cxn ang="0">
                    <a:pos x="1320" y="208"/>
                  </a:cxn>
                  <a:cxn ang="0">
                    <a:pos x="408" y="16"/>
                  </a:cxn>
                </a:cxnLst>
                <a:rect l="0" t="0" r="r" b="b"/>
                <a:pathLst>
                  <a:path w="1496" h="1464">
                    <a:moveTo>
                      <a:pt x="408" y="16"/>
                    </a:moveTo>
                    <a:cubicBezTo>
                      <a:pt x="200" y="32"/>
                      <a:pt x="128" y="144"/>
                      <a:pt x="72" y="304"/>
                    </a:cubicBezTo>
                    <a:cubicBezTo>
                      <a:pt x="16" y="464"/>
                      <a:pt x="0" y="800"/>
                      <a:pt x="72" y="976"/>
                    </a:cubicBezTo>
                    <a:cubicBezTo>
                      <a:pt x="144" y="1152"/>
                      <a:pt x="328" y="1288"/>
                      <a:pt x="504" y="1360"/>
                    </a:cubicBezTo>
                    <a:cubicBezTo>
                      <a:pt x="680" y="1432"/>
                      <a:pt x="968" y="1464"/>
                      <a:pt x="1128" y="1408"/>
                    </a:cubicBezTo>
                    <a:cubicBezTo>
                      <a:pt x="1288" y="1352"/>
                      <a:pt x="1432" y="1224"/>
                      <a:pt x="1464" y="1024"/>
                    </a:cubicBezTo>
                    <a:cubicBezTo>
                      <a:pt x="1496" y="824"/>
                      <a:pt x="1496" y="376"/>
                      <a:pt x="1320" y="208"/>
                    </a:cubicBezTo>
                    <a:cubicBezTo>
                      <a:pt x="1144" y="40"/>
                      <a:pt x="616" y="0"/>
                      <a:pt x="408" y="1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3564" name="Freeform 12"/>
              <p:cNvSpPr>
                <a:spLocks/>
              </p:cNvSpPr>
              <p:nvPr/>
            </p:nvSpPr>
            <p:spPr bwMode="hidden">
              <a:xfrm rot="1159149">
                <a:off x="1296" y="2160"/>
                <a:ext cx="1126" cy="730"/>
              </a:xfrm>
              <a:custGeom>
                <a:avLst/>
                <a:gdLst/>
                <a:ahLst/>
                <a:cxnLst>
                  <a:cxn ang="0">
                    <a:pos x="940" y="196"/>
                  </a:cxn>
                  <a:cxn ang="0">
                    <a:pos x="576" y="20"/>
                  </a:cxn>
                  <a:cxn ang="0">
                    <a:pos x="192" y="76"/>
                  </a:cxn>
                  <a:cxn ang="0">
                    <a:pos x="24" y="372"/>
                  </a:cxn>
                  <a:cxn ang="0">
                    <a:pos x="520" y="670"/>
                  </a:cxn>
                  <a:cxn ang="0">
                    <a:pos x="1048" y="568"/>
                  </a:cxn>
                  <a:cxn ang="0">
                    <a:pos x="940" y="196"/>
                  </a:cxn>
                </a:cxnLst>
                <a:rect l="0" t="0" r="r" b="b"/>
                <a:pathLst>
                  <a:path w="1126" h="730">
                    <a:moveTo>
                      <a:pt x="940" y="196"/>
                    </a:moveTo>
                    <a:cubicBezTo>
                      <a:pt x="700" y="100"/>
                      <a:pt x="701" y="40"/>
                      <a:pt x="576" y="20"/>
                    </a:cubicBezTo>
                    <a:cubicBezTo>
                      <a:pt x="451" y="0"/>
                      <a:pt x="284" y="17"/>
                      <a:pt x="192" y="76"/>
                    </a:cubicBezTo>
                    <a:cubicBezTo>
                      <a:pt x="100" y="135"/>
                      <a:pt x="56" y="132"/>
                      <a:pt x="24" y="372"/>
                    </a:cubicBezTo>
                    <a:cubicBezTo>
                      <a:pt x="0" y="730"/>
                      <a:pt x="350" y="637"/>
                      <a:pt x="520" y="670"/>
                    </a:cubicBezTo>
                    <a:cubicBezTo>
                      <a:pt x="690" y="703"/>
                      <a:pt x="978" y="647"/>
                      <a:pt x="1048" y="568"/>
                    </a:cubicBezTo>
                    <a:cubicBezTo>
                      <a:pt x="1118" y="489"/>
                      <a:pt x="1126" y="280"/>
                      <a:pt x="940" y="19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3565" name="Freeform 13"/>
              <p:cNvSpPr>
                <a:spLocks/>
              </p:cNvSpPr>
              <p:nvPr/>
            </p:nvSpPr>
            <p:spPr bwMode="hidden">
              <a:xfrm>
                <a:off x="3112" y="0"/>
                <a:ext cx="2648" cy="3394"/>
              </a:xfrm>
              <a:custGeom>
                <a:avLst/>
                <a:gdLst/>
                <a:ahLst/>
                <a:cxnLst>
                  <a:cxn ang="0">
                    <a:pos x="1496" y="0"/>
                  </a:cxn>
                  <a:cxn ang="0">
                    <a:pos x="1640" y="384"/>
                  </a:cxn>
                  <a:cxn ang="0">
                    <a:pos x="1400" y="864"/>
                  </a:cxn>
                  <a:cxn ang="0">
                    <a:pos x="536" y="1200"/>
                  </a:cxn>
                  <a:cxn ang="0">
                    <a:pos x="56" y="1584"/>
                  </a:cxn>
                  <a:cxn ang="0">
                    <a:pos x="200" y="1872"/>
                  </a:cxn>
                  <a:cxn ang="0">
                    <a:pos x="1064" y="2016"/>
                  </a:cxn>
                  <a:cxn ang="0">
                    <a:pos x="1592" y="2304"/>
                  </a:cxn>
                  <a:cxn ang="0">
                    <a:pos x="1562" y="2940"/>
                  </a:cxn>
                  <a:cxn ang="0">
                    <a:pos x="2120" y="3384"/>
                  </a:cxn>
                  <a:cxn ang="0">
                    <a:pos x="2648" y="2880"/>
                  </a:cxn>
                </a:cxnLst>
                <a:rect l="0" t="0" r="r" b="b"/>
                <a:pathLst>
                  <a:path w="2648" h="3394">
                    <a:moveTo>
                      <a:pt x="1496" y="0"/>
                    </a:moveTo>
                    <a:cubicBezTo>
                      <a:pt x="1520" y="64"/>
                      <a:pt x="1656" y="240"/>
                      <a:pt x="1640" y="384"/>
                    </a:cubicBezTo>
                    <a:cubicBezTo>
                      <a:pt x="1624" y="528"/>
                      <a:pt x="1584" y="728"/>
                      <a:pt x="1400" y="864"/>
                    </a:cubicBezTo>
                    <a:cubicBezTo>
                      <a:pt x="1216" y="1000"/>
                      <a:pt x="760" y="1080"/>
                      <a:pt x="536" y="1200"/>
                    </a:cubicBezTo>
                    <a:cubicBezTo>
                      <a:pt x="312" y="1320"/>
                      <a:pt x="112" y="1472"/>
                      <a:pt x="56" y="1584"/>
                    </a:cubicBezTo>
                    <a:cubicBezTo>
                      <a:pt x="0" y="1696"/>
                      <a:pt x="32" y="1800"/>
                      <a:pt x="200" y="1872"/>
                    </a:cubicBezTo>
                    <a:cubicBezTo>
                      <a:pt x="368" y="1944"/>
                      <a:pt x="832" y="1944"/>
                      <a:pt x="1064" y="2016"/>
                    </a:cubicBezTo>
                    <a:cubicBezTo>
                      <a:pt x="1296" y="2088"/>
                      <a:pt x="1509" y="2150"/>
                      <a:pt x="1592" y="2304"/>
                    </a:cubicBezTo>
                    <a:cubicBezTo>
                      <a:pt x="1675" y="2458"/>
                      <a:pt x="1474" y="2760"/>
                      <a:pt x="1562" y="2940"/>
                    </a:cubicBezTo>
                    <a:cubicBezTo>
                      <a:pt x="1650" y="3120"/>
                      <a:pt x="1939" y="3394"/>
                      <a:pt x="2120" y="3384"/>
                    </a:cubicBezTo>
                    <a:cubicBezTo>
                      <a:pt x="2301" y="3374"/>
                      <a:pt x="2538" y="2985"/>
                      <a:pt x="2648" y="288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3566" name="Freeform 14"/>
              <p:cNvSpPr>
                <a:spLocks/>
              </p:cNvSpPr>
              <p:nvPr/>
            </p:nvSpPr>
            <p:spPr bwMode="hidden">
              <a:xfrm>
                <a:off x="3504" y="0"/>
                <a:ext cx="2256" cy="3160"/>
              </a:xfrm>
              <a:custGeom>
                <a:avLst/>
                <a:gdLst/>
                <a:ahLst/>
                <a:cxnLst>
                  <a:cxn ang="0">
                    <a:pos x="1488" y="0"/>
                  </a:cxn>
                  <a:cxn ang="0">
                    <a:pos x="1488" y="528"/>
                  </a:cxn>
                  <a:cxn ang="0">
                    <a:pos x="1104" y="1008"/>
                  </a:cxn>
                  <a:cxn ang="0">
                    <a:pos x="144" y="1488"/>
                  </a:cxn>
                  <a:cxn ang="0">
                    <a:pos x="240" y="1776"/>
                  </a:cxn>
                  <a:cxn ang="0">
                    <a:pos x="1056" y="1872"/>
                  </a:cxn>
                  <a:cxn ang="0">
                    <a:pos x="1536" y="2064"/>
                  </a:cxn>
                  <a:cxn ang="0">
                    <a:pos x="1536" y="2448"/>
                  </a:cxn>
                  <a:cxn ang="0">
                    <a:pos x="1344" y="2784"/>
                  </a:cxn>
                  <a:cxn ang="0">
                    <a:pos x="1632" y="3120"/>
                  </a:cxn>
                  <a:cxn ang="0">
                    <a:pos x="1968" y="3024"/>
                  </a:cxn>
                  <a:cxn ang="0">
                    <a:pos x="2208" y="2496"/>
                  </a:cxn>
                  <a:cxn ang="0">
                    <a:pos x="2112" y="1968"/>
                  </a:cxn>
                  <a:cxn ang="0">
                    <a:pos x="1776" y="1584"/>
                  </a:cxn>
                  <a:cxn ang="0">
                    <a:pos x="1824" y="1152"/>
                  </a:cxn>
                  <a:cxn ang="0">
                    <a:pos x="2256" y="672"/>
                  </a:cxn>
                </a:cxnLst>
                <a:rect l="0" t="0" r="r" b="b"/>
                <a:pathLst>
                  <a:path w="2256" h="3160">
                    <a:moveTo>
                      <a:pt x="1488" y="0"/>
                    </a:moveTo>
                    <a:cubicBezTo>
                      <a:pt x="1488" y="88"/>
                      <a:pt x="1552" y="360"/>
                      <a:pt x="1488" y="528"/>
                    </a:cubicBezTo>
                    <a:cubicBezTo>
                      <a:pt x="1424" y="696"/>
                      <a:pt x="1328" y="848"/>
                      <a:pt x="1104" y="1008"/>
                    </a:cubicBezTo>
                    <a:cubicBezTo>
                      <a:pt x="880" y="1168"/>
                      <a:pt x="288" y="1360"/>
                      <a:pt x="144" y="1488"/>
                    </a:cubicBezTo>
                    <a:cubicBezTo>
                      <a:pt x="0" y="1616"/>
                      <a:pt x="88" y="1712"/>
                      <a:pt x="240" y="1776"/>
                    </a:cubicBezTo>
                    <a:cubicBezTo>
                      <a:pt x="392" y="1840"/>
                      <a:pt x="840" y="1824"/>
                      <a:pt x="1056" y="1872"/>
                    </a:cubicBezTo>
                    <a:cubicBezTo>
                      <a:pt x="1272" y="1920"/>
                      <a:pt x="1456" y="1968"/>
                      <a:pt x="1536" y="2064"/>
                    </a:cubicBezTo>
                    <a:cubicBezTo>
                      <a:pt x="1616" y="2160"/>
                      <a:pt x="1568" y="2328"/>
                      <a:pt x="1536" y="2448"/>
                    </a:cubicBezTo>
                    <a:cubicBezTo>
                      <a:pt x="1504" y="2568"/>
                      <a:pt x="1328" y="2672"/>
                      <a:pt x="1344" y="2784"/>
                    </a:cubicBezTo>
                    <a:cubicBezTo>
                      <a:pt x="1360" y="2896"/>
                      <a:pt x="1528" y="3080"/>
                      <a:pt x="1632" y="3120"/>
                    </a:cubicBezTo>
                    <a:cubicBezTo>
                      <a:pt x="1736" y="3160"/>
                      <a:pt x="1872" y="3128"/>
                      <a:pt x="1968" y="3024"/>
                    </a:cubicBezTo>
                    <a:cubicBezTo>
                      <a:pt x="2064" y="2920"/>
                      <a:pt x="2184" y="2672"/>
                      <a:pt x="2208" y="2496"/>
                    </a:cubicBezTo>
                    <a:cubicBezTo>
                      <a:pt x="2232" y="2320"/>
                      <a:pt x="2184" y="2120"/>
                      <a:pt x="2112" y="1968"/>
                    </a:cubicBezTo>
                    <a:cubicBezTo>
                      <a:pt x="2040" y="1816"/>
                      <a:pt x="1824" y="1720"/>
                      <a:pt x="1776" y="1584"/>
                    </a:cubicBezTo>
                    <a:cubicBezTo>
                      <a:pt x="1728" y="1448"/>
                      <a:pt x="1744" y="1304"/>
                      <a:pt x="1824" y="1152"/>
                    </a:cubicBezTo>
                    <a:cubicBezTo>
                      <a:pt x="1904" y="1000"/>
                      <a:pt x="2166" y="772"/>
                      <a:pt x="2256" y="672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3567" name="Freeform 15"/>
              <p:cNvSpPr>
                <a:spLocks/>
              </p:cNvSpPr>
              <p:nvPr/>
            </p:nvSpPr>
            <p:spPr bwMode="hidden">
              <a:xfrm>
                <a:off x="4008" y="1088"/>
                <a:ext cx="1048" cy="696"/>
              </a:xfrm>
              <a:custGeom>
                <a:avLst/>
                <a:gdLst/>
                <a:ahLst/>
                <a:cxnLst>
                  <a:cxn ang="0">
                    <a:pos x="984" y="256"/>
                  </a:cxn>
                  <a:cxn ang="0">
                    <a:pos x="840" y="16"/>
                  </a:cxn>
                  <a:cxn ang="0">
                    <a:pos x="552" y="160"/>
                  </a:cxn>
                  <a:cxn ang="0">
                    <a:pos x="320" y="304"/>
                  </a:cxn>
                  <a:cxn ang="0">
                    <a:pos x="600" y="592"/>
                  </a:cxn>
                  <a:cxn ang="0">
                    <a:pos x="984" y="640"/>
                  </a:cxn>
                  <a:cxn ang="0">
                    <a:pos x="984" y="256"/>
                  </a:cxn>
                </a:cxnLst>
                <a:rect l="0" t="0" r="r" b="b"/>
                <a:pathLst>
                  <a:path w="1048" h="696">
                    <a:moveTo>
                      <a:pt x="984" y="256"/>
                    </a:moveTo>
                    <a:cubicBezTo>
                      <a:pt x="960" y="152"/>
                      <a:pt x="992" y="32"/>
                      <a:pt x="840" y="16"/>
                    </a:cubicBezTo>
                    <a:cubicBezTo>
                      <a:pt x="736" y="0"/>
                      <a:pt x="624" y="104"/>
                      <a:pt x="552" y="160"/>
                    </a:cubicBezTo>
                    <a:cubicBezTo>
                      <a:pt x="465" y="208"/>
                      <a:pt x="480" y="240"/>
                      <a:pt x="320" y="304"/>
                    </a:cubicBezTo>
                    <a:cubicBezTo>
                      <a:pt x="168" y="368"/>
                      <a:pt x="0" y="512"/>
                      <a:pt x="600" y="592"/>
                    </a:cubicBezTo>
                    <a:cubicBezTo>
                      <a:pt x="696" y="640"/>
                      <a:pt x="920" y="696"/>
                      <a:pt x="984" y="640"/>
                    </a:cubicBezTo>
                    <a:cubicBezTo>
                      <a:pt x="1048" y="584"/>
                      <a:pt x="984" y="336"/>
                      <a:pt x="984" y="25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3568" name="Freeform 16"/>
              <p:cNvSpPr>
                <a:spLocks/>
              </p:cNvSpPr>
              <p:nvPr/>
            </p:nvSpPr>
            <p:spPr bwMode="hidden">
              <a:xfrm>
                <a:off x="5117" y="0"/>
                <a:ext cx="547" cy="696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9" y="528"/>
                  </a:cxn>
                  <a:cxn ang="0">
                    <a:pos x="131" y="680"/>
                  </a:cxn>
                  <a:cxn ang="0">
                    <a:pos x="355" y="624"/>
                  </a:cxn>
                  <a:cxn ang="0">
                    <a:pos x="499" y="384"/>
                  </a:cxn>
                  <a:cxn ang="0">
                    <a:pos x="547" y="0"/>
                  </a:cxn>
                </a:cxnLst>
                <a:rect l="0" t="0" r="r" b="b"/>
                <a:pathLst>
                  <a:path w="547" h="696">
                    <a:moveTo>
                      <a:pt x="19" y="0"/>
                    </a:moveTo>
                    <a:cubicBezTo>
                      <a:pt x="19" y="88"/>
                      <a:pt x="0" y="415"/>
                      <a:pt x="19" y="528"/>
                    </a:cubicBezTo>
                    <a:cubicBezTo>
                      <a:pt x="38" y="641"/>
                      <a:pt x="75" y="664"/>
                      <a:pt x="131" y="680"/>
                    </a:cubicBezTo>
                    <a:cubicBezTo>
                      <a:pt x="187" y="696"/>
                      <a:pt x="294" y="673"/>
                      <a:pt x="355" y="624"/>
                    </a:cubicBezTo>
                    <a:cubicBezTo>
                      <a:pt x="416" y="575"/>
                      <a:pt x="467" y="488"/>
                      <a:pt x="499" y="384"/>
                    </a:cubicBezTo>
                    <a:cubicBezTo>
                      <a:pt x="531" y="280"/>
                      <a:pt x="537" y="80"/>
                      <a:pt x="547" y="0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3569" name="Freeform 17"/>
              <p:cNvSpPr>
                <a:spLocks/>
              </p:cNvSpPr>
              <p:nvPr/>
            </p:nvSpPr>
            <p:spPr bwMode="hidden">
              <a:xfrm>
                <a:off x="0" y="2032"/>
                <a:ext cx="1984" cy="2296"/>
              </a:xfrm>
              <a:custGeom>
                <a:avLst/>
                <a:gdLst/>
                <a:ahLst/>
                <a:cxnLst>
                  <a:cxn ang="0">
                    <a:pos x="0" y="32"/>
                  </a:cxn>
                  <a:cxn ang="0">
                    <a:pos x="336" y="32"/>
                  </a:cxn>
                  <a:cxn ang="0">
                    <a:pos x="592" y="224"/>
                  </a:cxn>
                  <a:cxn ang="0">
                    <a:pos x="696" y="664"/>
                  </a:cxn>
                  <a:cxn ang="0">
                    <a:pos x="664" y="1224"/>
                  </a:cxn>
                  <a:cxn ang="0">
                    <a:pos x="816" y="1784"/>
                  </a:cxn>
                  <a:cxn ang="0">
                    <a:pos x="1128" y="2128"/>
                  </a:cxn>
                  <a:cxn ang="0">
                    <a:pos x="1984" y="2296"/>
                  </a:cxn>
                </a:cxnLst>
                <a:rect l="0" t="0" r="r" b="b"/>
                <a:pathLst>
                  <a:path w="1984" h="2296">
                    <a:moveTo>
                      <a:pt x="0" y="32"/>
                    </a:moveTo>
                    <a:cubicBezTo>
                      <a:pt x="56" y="32"/>
                      <a:pt x="237" y="0"/>
                      <a:pt x="336" y="32"/>
                    </a:cubicBezTo>
                    <a:cubicBezTo>
                      <a:pt x="435" y="64"/>
                      <a:pt x="532" y="119"/>
                      <a:pt x="592" y="224"/>
                    </a:cubicBezTo>
                    <a:cubicBezTo>
                      <a:pt x="652" y="329"/>
                      <a:pt x="684" y="497"/>
                      <a:pt x="696" y="664"/>
                    </a:cubicBezTo>
                    <a:cubicBezTo>
                      <a:pt x="708" y="831"/>
                      <a:pt x="644" y="1037"/>
                      <a:pt x="664" y="1224"/>
                    </a:cubicBezTo>
                    <a:cubicBezTo>
                      <a:pt x="684" y="1411"/>
                      <a:pt x="739" y="1633"/>
                      <a:pt x="816" y="1784"/>
                    </a:cubicBezTo>
                    <a:cubicBezTo>
                      <a:pt x="893" y="1935"/>
                      <a:pt x="933" y="2043"/>
                      <a:pt x="1128" y="2128"/>
                    </a:cubicBezTo>
                    <a:cubicBezTo>
                      <a:pt x="1323" y="2213"/>
                      <a:pt x="1806" y="2261"/>
                      <a:pt x="1984" y="2296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3570" name="Freeform 18"/>
              <p:cNvSpPr>
                <a:spLocks/>
              </p:cNvSpPr>
              <p:nvPr/>
            </p:nvSpPr>
            <p:spPr bwMode="hidden">
              <a:xfrm>
                <a:off x="0" y="2408"/>
                <a:ext cx="816" cy="1912"/>
              </a:xfrm>
              <a:custGeom>
                <a:avLst/>
                <a:gdLst/>
                <a:ahLst/>
                <a:cxnLst>
                  <a:cxn ang="0">
                    <a:pos x="0" y="280"/>
                  </a:cxn>
                  <a:cxn ang="0">
                    <a:pos x="384" y="280"/>
                  </a:cxn>
                  <a:cxn ang="0">
                    <a:pos x="368" y="896"/>
                  </a:cxn>
                  <a:cxn ang="0">
                    <a:pos x="528" y="1528"/>
                  </a:cxn>
                  <a:cxn ang="0">
                    <a:pos x="816" y="1912"/>
                  </a:cxn>
                </a:cxnLst>
                <a:rect l="0" t="0" r="r" b="b"/>
                <a:pathLst>
                  <a:path w="816" h="1912">
                    <a:moveTo>
                      <a:pt x="0" y="280"/>
                    </a:moveTo>
                    <a:cubicBezTo>
                      <a:pt x="144" y="0"/>
                      <a:pt x="323" y="177"/>
                      <a:pt x="384" y="280"/>
                    </a:cubicBezTo>
                    <a:cubicBezTo>
                      <a:pt x="488" y="440"/>
                      <a:pt x="344" y="688"/>
                      <a:pt x="368" y="896"/>
                    </a:cubicBezTo>
                    <a:cubicBezTo>
                      <a:pt x="392" y="1104"/>
                      <a:pt x="453" y="1359"/>
                      <a:pt x="528" y="1528"/>
                    </a:cubicBezTo>
                    <a:cubicBezTo>
                      <a:pt x="603" y="1697"/>
                      <a:pt x="756" y="1832"/>
                      <a:pt x="816" y="1912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3571" name="Freeform 19"/>
              <p:cNvSpPr>
                <a:spLocks/>
              </p:cNvSpPr>
              <p:nvPr/>
            </p:nvSpPr>
            <p:spPr bwMode="hidden">
              <a:xfrm>
                <a:off x="2688" y="3236"/>
                <a:ext cx="3080" cy="1084"/>
              </a:xfrm>
              <a:custGeom>
                <a:avLst/>
                <a:gdLst/>
                <a:ahLst/>
                <a:cxnLst>
                  <a:cxn ang="0">
                    <a:pos x="0" y="1084"/>
                  </a:cxn>
                  <a:cxn ang="0">
                    <a:pos x="424" y="932"/>
                  </a:cxn>
                  <a:cxn ang="0">
                    <a:pos x="640" y="292"/>
                  </a:cxn>
                  <a:cxn ang="0">
                    <a:pos x="1032" y="20"/>
                  </a:cxn>
                  <a:cxn ang="0">
                    <a:pos x="1536" y="172"/>
                  </a:cxn>
                  <a:cxn ang="0">
                    <a:pos x="2064" y="604"/>
                  </a:cxn>
                  <a:cxn ang="0">
                    <a:pos x="2400" y="940"/>
                  </a:cxn>
                  <a:cxn ang="0">
                    <a:pos x="3080" y="1084"/>
                  </a:cxn>
                </a:cxnLst>
                <a:rect l="0" t="0" r="r" b="b"/>
                <a:pathLst>
                  <a:path w="3080" h="1084">
                    <a:moveTo>
                      <a:pt x="0" y="1084"/>
                    </a:moveTo>
                    <a:cubicBezTo>
                      <a:pt x="71" y="1059"/>
                      <a:pt x="317" y="1064"/>
                      <a:pt x="424" y="932"/>
                    </a:cubicBezTo>
                    <a:cubicBezTo>
                      <a:pt x="531" y="800"/>
                      <a:pt x="539" y="444"/>
                      <a:pt x="640" y="292"/>
                    </a:cubicBezTo>
                    <a:cubicBezTo>
                      <a:pt x="741" y="140"/>
                      <a:pt x="883" y="40"/>
                      <a:pt x="1032" y="20"/>
                    </a:cubicBezTo>
                    <a:cubicBezTo>
                      <a:pt x="1181" y="0"/>
                      <a:pt x="1364" y="75"/>
                      <a:pt x="1536" y="172"/>
                    </a:cubicBezTo>
                    <a:cubicBezTo>
                      <a:pt x="1708" y="269"/>
                      <a:pt x="1920" y="476"/>
                      <a:pt x="2064" y="604"/>
                    </a:cubicBezTo>
                    <a:cubicBezTo>
                      <a:pt x="2208" y="732"/>
                      <a:pt x="2231" y="860"/>
                      <a:pt x="2400" y="940"/>
                    </a:cubicBezTo>
                    <a:cubicBezTo>
                      <a:pt x="2569" y="1020"/>
                      <a:pt x="2939" y="1054"/>
                      <a:pt x="3080" y="1084"/>
                    </a:cubicBezTo>
                  </a:path>
                </a:pathLst>
              </a:custGeom>
              <a:noFill/>
              <a:ln w="9525" cap="flat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</p:grpSp>
        <p:pic>
          <p:nvPicPr>
            <p:cNvPr id="1034" name="Picture 49" descr="Topbanx"/>
            <p:cNvPicPr>
              <a:picLocks noChangeAspect="1" noChangeArrowheads="1"/>
            </p:cNvPicPr>
            <p:nvPr/>
          </p:nvPicPr>
          <p:blipFill>
            <a:blip r:embed="rId13" cstate="email">
              <a:clrChange>
                <a:clrFrom>
                  <a:srgbClr val="33CC99"/>
                </a:clrFrom>
                <a:clrTo>
                  <a:srgbClr val="33CC9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1929" t="5319" b="4256"/>
            <a:stretch>
              <a:fillRect/>
            </a:stretch>
          </p:blipFill>
          <p:spPr bwMode="auto">
            <a:xfrm>
              <a:off x="0" y="0"/>
              <a:ext cx="325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144" y="960"/>
              <a:ext cx="1056" cy="288"/>
              <a:chOff x="48" y="960"/>
              <a:chExt cx="1056" cy="288"/>
            </a:xfrm>
          </p:grpSpPr>
          <p:sp>
            <p:nvSpPr>
              <p:cNvPr id="23593" name="Line 41"/>
              <p:cNvSpPr>
                <a:spLocks noChangeShapeType="1"/>
              </p:cNvSpPr>
              <p:nvPr userDrawn="1"/>
            </p:nvSpPr>
            <p:spPr bwMode="ltGray">
              <a:xfrm>
                <a:off x="48" y="1008"/>
                <a:ext cx="10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stealth" w="med" len="lg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3594" name="Line 42"/>
              <p:cNvSpPr>
                <a:spLocks noChangeShapeType="1"/>
              </p:cNvSpPr>
              <p:nvPr userDrawn="1"/>
            </p:nvSpPr>
            <p:spPr bwMode="ltGray">
              <a:xfrm>
                <a:off x="144" y="1008"/>
                <a:ext cx="24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stealth" w="sm" len="lg"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3595" name="Oval 43"/>
              <p:cNvSpPr>
                <a:spLocks noChangeArrowheads="1"/>
              </p:cNvSpPr>
              <p:nvPr userDrawn="1"/>
            </p:nvSpPr>
            <p:spPr bwMode="ltGray">
              <a:xfrm>
                <a:off x="96" y="960"/>
                <a:ext cx="117" cy="117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ru-RU"/>
              </a:p>
            </p:txBody>
          </p:sp>
        </p:grpSp>
      </p:grpSp>
      <p:sp>
        <p:nvSpPr>
          <p:cNvPr id="1027" name="Rectangle 2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3574" name="Rectangle 2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400" 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75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400" i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76" name="Rectangle 2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400" i="1"/>
            </a:lvl1pPr>
          </a:lstStyle>
          <a:p>
            <a:fld id="{AA1BCF3C-D6BA-45D9-A598-7801313FC8F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06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Blip>
          <a:blip r:embed="rId15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51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52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838200" y="2276872"/>
            <a:ext cx="7772400" cy="1224135"/>
          </a:xfrm>
        </p:spPr>
        <p:txBody>
          <a:bodyPr/>
          <a:lstStyle/>
          <a:p>
            <a:pPr algn="ctr" eaLnBrk="1" hangingPunct="1"/>
            <a:r>
              <a:rPr lang="ru-RU" altLang="ru-RU" sz="2400" i="1" dirty="0" smtClean="0"/>
              <a:t>Альбом из коллекции архива: </a:t>
            </a:r>
            <a:br>
              <a:rPr lang="ru-RU" altLang="ru-RU" sz="2400" i="1" dirty="0" smtClean="0"/>
            </a:br>
            <a:r>
              <a:rPr lang="ru-RU" altLang="ru-RU" sz="2400" i="1" dirty="0"/>
              <a:t/>
            </a:r>
            <a:br>
              <a:rPr lang="ru-RU" altLang="ru-RU" sz="2400" i="1" dirty="0"/>
            </a:br>
            <a:r>
              <a:rPr lang="ru-RU" altLang="ru-RU" sz="2400" i="1" dirty="0" smtClean="0"/>
              <a:t/>
            </a:r>
            <a:br>
              <a:rPr lang="ru-RU" altLang="ru-RU" sz="2400" i="1" dirty="0" smtClean="0"/>
            </a:br>
            <a:r>
              <a:rPr lang="ru-RU" altLang="ru-RU" i="1" u="sng" dirty="0" smtClean="0">
                <a:solidFill>
                  <a:srgbClr val="FFFF00"/>
                </a:solidFill>
                <a:latin typeface="Arial Black" panose="020B0A04020102020204" pitchFamily="34" charset="0"/>
                <a:cs typeface="Andalus" panose="02020603050405020304" pitchFamily="18" charset="-78"/>
              </a:rPr>
              <a:t>СТАНИЦА ВЫСЕЛКИ 60-70 ГОДЫ</a:t>
            </a:r>
            <a:endParaRPr lang="ru-RU" altLang="ru-RU" b="1" i="1" u="sng" dirty="0" smtClean="0">
              <a:solidFill>
                <a:srgbClr val="FFFF00"/>
              </a:solidFill>
              <a:latin typeface="Arial Black" panose="020B0A04020102020204" pitchFamily="34" charset="0"/>
              <a:cs typeface="Andalus" panose="02020603050405020304" pitchFamily="18" charset="-78"/>
            </a:endParaRPr>
          </a:p>
        </p:txBody>
      </p:sp>
      <p:sp>
        <p:nvSpPr>
          <p:cNvPr id="3075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10116616" y="5517232"/>
            <a:ext cx="504056" cy="450180"/>
          </a:xfrm>
        </p:spPr>
        <p:txBody>
          <a:bodyPr/>
          <a:lstStyle/>
          <a:p>
            <a:pPr algn="r" eaLnBrk="1" hangingPunct="1"/>
            <a:endParaRPr lang="ru-RU" altLang="ru-RU" sz="2000" dirty="0" smtClean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838200" y="476672"/>
            <a:ext cx="747821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eaLnBrk="1" hangingPunct="1"/>
            <a:r>
              <a:rPr lang="ru-RU" altLang="ru-RU" sz="2800" dirty="0" smtClean="0"/>
              <a:t>МКУ «Архив Выселковского района МО Выселковский район</a:t>
            </a:r>
            <a:endParaRPr lang="ru-RU" altLang="ru-RU" sz="2800" dirty="0"/>
          </a:p>
        </p:txBody>
      </p:sp>
      <p:sp>
        <p:nvSpPr>
          <p:cNvPr id="3078" name="Прямоугольник 7"/>
          <p:cNvSpPr>
            <a:spLocks noChangeArrowheads="1"/>
          </p:cNvSpPr>
          <p:nvPr/>
        </p:nvSpPr>
        <p:spPr bwMode="auto">
          <a:xfrm>
            <a:off x="3707904" y="6165304"/>
            <a:ext cx="25202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r>
              <a:rPr lang="ru-RU" altLang="ru-RU" sz="2000" dirty="0" smtClean="0"/>
              <a:t>ст. Выселки 2022г.</a:t>
            </a:r>
            <a:endParaRPr lang="ru-RU" alt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  <p:bldP spid="6" grpId="0"/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2411760" y="2808499"/>
            <a:ext cx="3168352" cy="1143000"/>
          </a:xfrm>
        </p:spPr>
        <p:txBody>
          <a:bodyPr/>
          <a:lstStyle/>
          <a:p>
            <a:pPr algn="ctr" eaLnBrk="1" hangingPunct="1"/>
            <a:endParaRPr lang="ru-RU" altLang="ru-RU" dirty="0" smtClean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8688" y="1714500"/>
            <a:ext cx="4071937" cy="45243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3200" b="1" i="1" dirty="0">
                <a:solidFill>
                  <a:srgbClr val="002060"/>
                </a:solidFill>
              </a:rPr>
              <a:t>предположим, что В. </a:t>
            </a:r>
            <a:r>
              <a:rPr lang="ru-RU" sz="3200" b="1" i="1" dirty="0" smtClean="0">
                <a:solidFill>
                  <a:srgbClr val="002060"/>
                </a:solidFill>
              </a:rPr>
              <a:t>Чалов </a:t>
            </a:r>
            <a:r>
              <a:rPr lang="ru-RU" sz="3200" b="1" i="1" dirty="0">
                <a:solidFill>
                  <a:srgbClr val="002060"/>
                </a:solidFill>
              </a:rPr>
              <a:t>– это герой или выдающаяся личность, поэтому в честь него был назван наш колхоз. Колхоз – это вид сельскохозяйственного предприятия.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332656"/>
            <a:ext cx="8220406" cy="6165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Использовались методы:</a:t>
            </a:r>
            <a:endParaRPr lang="ru-RU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8688" y="1857375"/>
            <a:ext cx="7643812" cy="30464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0" hangingPunct="0">
              <a:buFont typeface="Arial" pitchFamily="34" charset="0"/>
              <a:buChar char="•"/>
              <a:defRPr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анализ литературы по краеведению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интервьюирование респондентов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 работа с документами школьного  музея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работа с документами ООО «Колос»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работа с интернет - источниками</a:t>
            </a:r>
          </a:p>
          <a:p>
            <a:pPr algn="ctr" eaLnBrk="0" hangingPunct="0">
              <a:defRPr/>
            </a:pPr>
            <a:endParaRPr lang="ru-RU" sz="32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172" y="357913"/>
            <a:ext cx="8316416" cy="6237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b="1" smtClean="0">
                <a:solidFill>
                  <a:srgbClr val="FFFF00"/>
                </a:solidFill>
              </a:rPr>
              <a:t>Практическая значимость работы</a:t>
            </a:r>
            <a:endParaRPr lang="ru-RU" altLang="ru-RU" sz="4000" smtClean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8688" y="1857375"/>
            <a:ext cx="7643812" cy="440055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000" dirty="0"/>
              <a:t>определяется возможностью её использования в исследованиях краеведческого характера. При написании рефератов по истории родного края, села, на уроках истории, краеведения, в работе краеведческого кружка.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381000"/>
            <a:ext cx="8220405" cy="6165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 flipV="1">
            <a:off x="1043607" y="836613"/>
            <a:ext cx="7413005" cy="45719"/>
          </a:xfrm>
        </p:spPr>
        <p:txBody>
          <a:bodyPr/>
          <a:lstStyle/>
          <a:p>
            <a:pPr algn="ctr" eaLnBrk="1" hangingPunct="1"/>
            <a:r>
              <a:rPr lang="ru-RU" altLang="ru-RU" i="1" dirty="0" smtClean="0">
                <a:solidFill>
                  <a:srgbClr val="FFFF00"/>
                </a:solidFill>
              </a:rPr>
              <a:t>Актуальность работы: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088" y="1125538"/>
            <a:ext cx="3960812" cy="550862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3200" dirty="0"/>
              <a:t>Я живу в селе </a:t>
            </a:r>
            <a:r>
              <a:rPr lang="ru-RU" sz="3200" dirty="0" err="1"/>
              <a:t>Кочуново</a:t>
            </a:r>
            <a:r>
              <a:rPr lang="ru-RU" sz="3200" dirty="0"/>
              <a:t>. На въезде в наше село стоит стела с надписью «Колхоз Память Чкалова»». Меня волновал вопрос «Что это значит?». Мы решили провести исследование и ответить на этот вопрос. </a:t>
            </a:r>
          </a:p>
        </p:txBody>
      </p:sp>
      <p:pic>
        <p:nvPicPr>
          <p:cNvPr id="8196" name="Picture 2" descr="G:\Денисов А\фото\P22-03-17_13.5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4413" y="1196975"/>
            <a:ext cx="4048125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043" y="415724"/>
            <a:ext cx="8238335" cy="61787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 flipV="1">
            <a:off x="1835696" y="1524000"/>
            <a:ext cx="6622504" cy="824880"/>
          </a:xfrm>
        </p:spPr>
        <p:txBody>
          <a:bodyPr/>
          <a:lstStyle/>
          <a:p>
            <a:pPr algn="ctr" eaLnBrk="1" hangingPunct="1"/>
            <a:r>
              <a:rPr lang="ru-RU" altLang="ru-RU" sz="3600" b="1" dirty="0" smtClean="0">
                <a:solidFill>
                  <a:srgbClr val="FF0000"/>
                </a:solidFill>
              </a:rPr>
              <a:t>Коллективизация на территории </a:t>
            </a:r>
            <a:br>
              <a:rPr lang="ru-RU" altLang="ru-RU" sz="3600" b="1" dirty="0" smtClean="0">
                <a:solidFill>
                  <a:srgbClr val="FF0000"/>
                </a:solidFill>
              </a:rPr>
            </a:br>
            <a:r>
              <a:rPr lang="ru-RU" altLang="ru-RU" sz="3600" b="1" dirty="0" smtClean="0">
                <a:solidFill>
                  <a:srgbClr val="FF0000"/>
                </a:solidFill>
              </a:rPr>
              <a:t>села </a:t>
            </a:r>
            <a:r>
              <a:rPr lang="ru-RU" altLang="ru-RU" sz="3600" b="1" dirty="0" err="1" smtClean="0">
                <a:solidFill>
                  <a:srgbClr val="FF0000"/>
                </a:solidFill>
              </a:rPr>
              <a:t>Кочуново</a:t>
            </a:r>
            <a:endParaRPr lang="ru-RU" altLang="ru-RU" sz="3600" dirty="0" smtClean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38" y="1500188"/>
            <a:ext cx="7772400" cy="17145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dirty="0" smtClean="0">
                <a:solidFill>
                  <a:srgbClr val="FFFF00"/>
                </a:solidFill>
              </a:rPr>
              <a:t>Начало XX века явилось переломным моментом не только в политическом, но и в экономическом развитии нашей страны.</a:t>
            </a:r>
          </a:p>
        </p:txBody>
      </p:sp>
      <p:pic>
        <p:nvPicPr>
          <p:cNvPr id="33794" name="Picture 2" descr="G:\Денисов А\фото\images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997" y="1827772"/>
            <a:ext cx="5643563" cy="354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744" y="548681"/>
            <a:ext cx="8109944" cy="6082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 flipV="1">
            <a:off x="1547664" y="1000125"/>
            <a:ext cx="6910536" cy="916707"/>
          </a:xfrm>
        </p:spPr>
        <p:txBody>
          <a:bodyPr/>
          <a:lstStyle/>
          <a:p>
            <a:pPr eaLnBrk="1" hangingPunct="1"/>
            <a:r>
              <a:rPr lang="ru-RU" altLang="ru-RU" sz="2800" b="1" dirty="0" smtClean="0">
                <a:solidFill>
                  <a:srgbClr val="FF0000"/>
                </a:solidFill>
              </a:rPr>
              <a:t>Коллективизация на территории села </a:t>
            </a:r>
            <a:r>
              <a:rPr lang="ru-RU" altLang="ru-RU" sz="2800" b="1" dirty="0" err="1" smtClean="0">
                <a:solidFill>
                  <a:srgbClr val="FF0000"/>
                </a:solidFill>
              </a:rPr>
              <a:t>Кочунова</a:t>
            </a:r>
            <a:endParaRPr lang="ru-RU" altLang="ru-RU" sz="28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1772816"/>
            <a:ext cx="6120680" cy="1151359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Начиная с 1929 года по всей округе началась коллективизация. Каждый населенный пункт был колхозом. Что такое колхоз? Колхоз - это производственное объединение крестьян для коллективного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</a:rPr>
              <a:t>веде́ния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 сельского хозяйства (из сокращения слов: коллективное хозяйство). </a:t>
            </a:r>
          </a:p>
        </p:txBody>
      </p:sp>
      <p:pic>
        <p:nvPicPr>
          <p:cNvPr id="34819" name="Picture 3" descr="G:\Денисов А\фото\lunchtimeduringtheseasonofharvest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3068167"/>
            <a:ext cx="4024686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1" name="Picture 5" descr="G:\Денисов А\фото\images (9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2780928"/>
            <a:ext cx="4074713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 flipV="1">
            <a:off x="3635375" y="5661225"/>
            <a:ext cx="29528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 колхозная бригада на уборке хлеба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586" y="404664"/>
            <a:ext cx="8076389" cy="60572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800" b="1" smtClean="0">
                <a:solidFill>
                  <a:srgbClr val="FF0000"/>
                </a:solidFill>
              </a:rPr>
              <a:t>Коллективизация на территории села Кочунова</a:t>
            </a:r>
            <a:endParaRPr lang="ru-RU" altLang="ru-RU" sz="28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38" y="1357313"/>
            <a:ext cx="4144962" cy="531177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В  селе было создано два колхоза. Естественной их границей была река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Сенгелейка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. Первый колхоз, созданный по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Черевиной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, назывался «Трудовик». Первый председатель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Буханов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ru-RU" dirty="0" smtClean="0"/>
          </a:p>
        </p:txBody>
      </p:sp>
      <p:pic>
        <p:nvPicPr>
          <p:cNvPr id="11268" name="Picture 2" descr="G:\Денисов А\фото\images (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463" y="2349500"/>
            <a:ext cx="4238625" cy="309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667" y="402214"/>
            <a:ext cx="8256555" cy="6192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744538"/>
          </a:xfrm>
        </p:spPr>
        <p:txBody>
          <a:bodyPr/>
          <a:lstStyle/>
          <a:p>
            <a:pPr algn="ctr" eaLnBrk="1" hangingPunct="1"/>
            <a:r>
              <a:rPr lang="ru-RU" altLang="ru-RU" sz="2800" b="1" dirty="0" smtClean="0">
                <a:solidFill>
                  <a:srgbClr val="FF0000"/>
                </a:solidFill>
              </a:rPr>
              <a:t>Коллективизация на территории села </a:t>
            </a:r>
            <a:r>
              <a:rPr lang="ru-RU" altLang="ru-RU" sz="2800" b="1" dirty="0" err="1" smtClean="0">
                <a:solidFill>
                  <a:srgbClr val="FF0000"/>
                </a:solidFill>
              </a:rPr>
              <a:t>Кочунова</a:t>
            </a:r>
            <a:endParaRPr lang="ru-RU" altLang="ru-RU" sz="28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1052513"/>
            <a:ext cx="7804150" cy="2447925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ru-RU" dirty="0" smtClean="0"/>
              <a:t>   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К 1950 году в селе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</a:rPr>
              <a:t>Еделево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из трех колхозов был создан один – «Память Кирова». Председателем стал Плаксин.  А в 1966 году он тоже присоединился к колхозу «Память Чкалова». Объединенным колхозом, в который к тому времени входило 8 населенных пунктов, стал руководить председатель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</a:rPr>
              <a:t>Шакалин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2292" name="Picture 4" descr="G:\Денисов А\фото\images (1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0" y="1412776"/>
            <a:ext cx="5313363" cy="337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376227"/>
            <a:ext cx="8316416" cy="6237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744538"/>
          </a:xfrm>
        </p:spPr>
        <p:txBody>
          <a:bodyPr/>
          <a:lstStyle/>
          <a:p>
            <a:pPr algn="ctr" eaLnBrk="1" hangingPunct="1"/>
            <a:r>
              <a:rPr lang="ru-RU" altLang="ru-RU" sz="2800" b="1" smtClean="0">
                <a:solidFill>
                  <a:srgbClr val="FF0000"/>
                </a:solidFill>
              </a:rPr>
              <a:t>Коллективизация на территории села Кочунова</a:t>
            </a:r>
            <a:endParaRPr lang="ru-RU" altLang="ru-RU" sz="28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1052513"/>
            <a:ext cx="7804150" cy="1871662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   В колхоз загоняли насильно. Устанавливались очень большие налоги для единоличников. Зажиточные крестьяне в колхоз не шли. Тогда власти применяли «раскулачивание». 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316" name="Picture 2" descr="G:\Денисов А\фото\images (1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2590249"/>
            <a:ext cx="2706687" cy="336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3" descr="G:\Денисов А\фото\images (1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475" y="1988344"/>
            <a:ext cx="4022725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 flipV="1">
            <a:off x="3419475" y="5011737"/>
            <a:ext cx="18005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плакаты того времени</a:t>
            </a:r>
            <a:endParaRPr lang="ru-RU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641" y="381000"/>
            <a:ext cx="8458200" cy="6343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3" grpId="0" build="p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744538"/>
          </a:xfrm>
        </p:spPr>
        <p:txBody>
          <a:bodyPr/>
          <a:lstStyle/>
          <a:p>
            <a:pPr algn="ctr" eaLnBrk="1" hangingPunct="1"/>
            <a:r>
              <a:rPr lang="ru-RU" altLang="ru-RU" sz="2800" b="1" smtClean="0">
                <a:solidFill>
                  <a:srgbClr val="FF0000"/>
                </a:solidFill>
              </a:rPr>
              <a:t>Коллективизация на территории села Кочуново</a:t>
            </a:r>
            <a:endParaRPr lang="ru-RU" altLang="ru-RU" sz="28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79" y="1531262"/>
            <a:ext cx="6624737" cy="1488816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   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Колхоз специализировался на производстве зерна, пшеницы, ржи, ячменя. Также выращивались лён, конопля. Был свой льняной завод (на месте современной фермы), кирпичный завод. Первые колёсные тракторы «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</a:rPr>
              <a:t>Фордзон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» прибыли в колхоз в 1933 - 1934 годах. 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4340" name="Picture 2" descr="G:\Денисов А\фото\collectivefarmwomanwithfreshlyharv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5656" y="2031598"/>
            <a:ext cx="4098925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3" descr="G:\Денисов А\фото\1530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2579" y="2387472"/>
            <a:ext cx="435610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127" y="397024"/>
            <a:ext cx="8316416" cy="6237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744538"/>
          </a:xfrm>
        </p:spPr>
        <p:txBody>
          <a:bodyPr/>
          <a:lstStyle/>
          <a:p>
            <a:pPr algn="ctr" eaLnBrk="1" hangingPunct="1"/>
            <a:r>
              <a:rPr lang="ru-RU" altLang="ru-RU" sz="2800" b="1" smtClean="0">
                <a:solidFill>
                  <a:srgbClr val="FF0000"/>
                </a:solidFill>
              </a:rPr>
              <a:t>Коллективизация на территории села Кочунова</a:t>
            </a:r>
            <a:endParaRPr lang="ru-RU" altLang="ru-RU" sz="28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1052513"/>
            <a:ext cx="7804150" cy="1584325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Вместе с колхозом в селе появился и радиоузел. Он помещался в доме (позже на этом месте находился «Дом милосердия»).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5364" name="Picture 2" descr="G:\Денисов А\фото\P10-03-17_10.3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5456" y="1412776"/>
            <a:ext cx="5653088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521444"/>
            <a:ext cx="8028384" cy="6021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744538"/>
          </a:xfrm>
        </p:spPr>
        <p:txBody>
          <a:bodyPr/>
          <a:lstStyle/>
          <a:p>
            <a:pPr algn="ctr" eaLnBrk="1" hangingPunct="1"/>
            <a:r>
              <a:rPr lang="ru-RU" altLang="ru-RU" sz="2800" b="1" smtClean="0">
                <a:solidFill>
                  <a:srgbClr val="FF0000"/>
                </a:solidFill>
              </a:rPr>
              <a:t>Коллективизация на территории села Кочунова</a:t>
            </a:r>
            <a:endParaRPr lang="ru-RU" altLang="ru-RU" sz="28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1052513"/>
            <a:ext cx="5329237" cy="1439862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Электрификация пришла в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</a:rPr>
              <a:t>Кочуново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уже после войны. Ей, как настоящим чудом, радовались и восхищались! 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6388" name="Picture 4" descr="G:\Денисов А\фото\Без названия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2263" y="2027238"/>
            <a:ext cx="4194175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 descr="G:\Денисов А\фото\images (17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0783" y="2538413"/>
            <a:ext cx="42926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42988" y="5589588"/>
            <a:ext cx="3357562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Электроопоры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ставили всем миром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81625" y="4548188"/>
            <a:ext cx="3159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Лампочку считали чудом</a:t>
            </a:r>
            <a:endParaRPr lang="ru-RU" dirty="0"/>
          </a:p>
        </p:txBody>
      </p:sp>
      <p:pic>
        <p:nvPicPr>
          <p:cNvPr id="16392" name="Picture 8" descr="G:\Денисов А\фото\images (18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1863" y="1268413"/>
            <a:ext cx="2682875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188" y="346008"/>
            <a:ext cx="8361013" cy="6270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3" grpId="0" build="p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 flipV="1">
            <a:off x="1475656" y="981075"/>
            <a:ext cx="6982544" cy="143669"/>
          </a:xfrm>
        </p:spPr>
        <p:txBody>
          <a:bodyPr/>
          <a:lstStyle/>
          <a:p>
            <a:pPr algn="ctr" eaLnBrk="1" hangingPunct="1"/>
            <a:r>
              <a:rPr lang="ru-RU" altLang="ru-RU" b="1" dirty="0" smtClean="0"/>
              <a:t>В названиях - история страны</a:t>
            </a:r>
            <a:endParaRPr lang="ru-RU" altLang="ru-RU" dirty="0" smtClean="0"/>
          </a:p>
        </p:txBody>
      </p:sp>
      <p:pic>
        <p:nvPicPr>
          <p:cNvPr id="32" name="Содержимое 31" descr="http://www.vchkalov.ru/images/stories/muzey/BIOGRAFIYA%20Ostrov%20Udd%20posle%20uspechnoy%20posadki.jpg"/>
          <p:cNvPicPr>
            <a:picLocks noGrp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03848" y="2924944"/>
            <a:ext cx="5328592" cy="3593257"/>
          </a:xfrm>
          <a:effectLst>
            <a:softEdge rad="112500"/>
          </a:effectLst>
        </p:spPr>
      </p:pic>
      <p:sp>
        <p:nvSpPr>
          <p:cNvPr id="24" name="Прямоугольник 23"/>
          <p:cNvSpPr/>
          <p:nvPr/>
        </p:nvSpPr>
        <p:spPr>
          <a:xfrm>
            <a:off x="1403648" y="1556792"/>
            <a:ext cx="626469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Всем колхозам, заводам и предприятиям давались яркие социалистические «имена». Нашему колхозу было присвоено название «Память Чкалова». Валерий Чкалов – это наш земляк, нижегородец. Два дальних беспосадочных перелета, совершенных под его командованием, навсегда вошли в историю отечественной и мировой авиации.</a:t>
            </a:r>
            <a:r>
              <a:rPr lang="ru-RU" sz="2400" dirty="0"/>
              <a:t> </a:t>
            </a:r>
            <a:r>
              <a:rPr lang="ru-RU" sz="2800" dirty="0"/>
              <a:t>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404664"/>
            <a:ext cx="8316416" cy="6237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 flipV="1">
            <a:off x="1331640" y="765175"/>
            <a:ext cx="7126560" cy="287561"/>
          </a:xfrm>
        </p:spPr>
        <p:txBody>
          <a:bodyPr/>
          <a:lstStyle/>
          <a:p>
            <a:pPr algn="ctr" eaLnBrk="1" hangingPunct="1"/>
            <a:r>
              <a:rPr lang="ru-RU" altLang="ru-RU" b="1" dirty="0" smtClean="0">
                <a:solidFill>
                  <a:srgbClr val="FF0000"/>
                </a:solidFill>
              </a:rPr>
              <a:t>Земля и люди</a:t>
            </a:r>
            <a:endParaRPr lang="ru-RU" altLang="ru-RU" dirty="0" smtClean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9" y="765175"/>
            <a:ext cx="7921252" cy="2016125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Во времена, 60-80-х годов,  которые историки называют застойными, колхоз «Память Чкалова» был одним из самых лучших, передовых. Тогда председателем был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П.А.Шакалин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8436" name="Рисунок 7" descr="G:\Денисов А\фото\img03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8912" y="1745508"/>
            <a:ext cx="2951162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6" descr="G:\Денисов А\фото\iMrajcELsOY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7028" y="1739447"/>
            <a:ext cx="4681538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 flipV="1">
            <a:off x="3500438" y="4941168"/>
            <a:ext cx="323180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r>
              <a:rPr lang="ru-RU" altLang="ru-RU" sz="1600" dirty="0"/>
              <a:t>мемориальная доска, которая находится на стене СДК с. </a:t>
            </a:r>
            <a:r>
              <a:rPr lang="ru-RU" altLang="ru-RU" sz="1600" dirty="0" err="1"/>
              <a:t>Кочуново</a:t>
            </a:r>
            <a:endParaRPr lang="ru-RU" alt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190" y="404664"/>
            <a:ext cx="8387150" cy="62903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3" grpId="0" build="p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744538"/>
          </a:xfrm>
        </p:spPr>
        <p:txBody>
          <a:bodyPr/>
          <a:lstStyle/>
          <a:p>
            <a:pPr algn="ctr" eaLnBrk="1" hangingPunct="1"/>
            <a:r>
              <a:rPr lang="ru-RU" altLang="ru-RU" b="1" smtClean="0">
                <a:solidFill>
                  <a:srgbClr val="FF0000"/>
                </a:solidFill>
              </a:rPr>
              <a:t>Земля и люди</a:t>
            </a:r>
            <a:endParaRPr lang="ru-RU" altLang="ru-RU" smtClean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82936" y="1268760"/>
            <a:ext cx="4248150" cy="4560292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</a:rPr>
              <a:t>Яровова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Лидия Павловна родилась в селе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</a:rPr>
              <a:t>Кочуново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в 1919 году.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В годы Великой Отечественной войны из 4 девушек была создана молодежная  бригада.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В социалистическом соревновании 1942 году Лидия Павловна завоевала звание «Лучшей трактористки Советского Союза».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Награждена знаком «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</a:rPr>
              <a:t>Отлич</a:t>
            </a:r>
            <a:endParaRPr lang="ru-RU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9460" name="Рисунок 4" descr="G:\Денисов А\фото\img03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872" y="908720"/>
            <a:ext cx="4032250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375774"/>
            <a:ext cx="8316416" cy="6237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744538"/>
          </a:xfrm>
        </p:spPr>
        <p:txBody>
          <a:bodyPr/>
          <a:lstStyle/>
          <a:p>
            <a:pPr algn="ctr" eaLnBrk="1" hangingPunct="1"/>
            <a:r>
              <a:rPr lang="ru-RU" altLang="ru-RU" b="1" smtClean="0">
                <a:solidFill>
                  <a:srgbClr val="FF0000"/>
                </a:solidFill>
              </a:rPr>
              <a:t>Земля и люди</a:t>
            </a:r>
            <a:endParaRPr lang="ru-RU" altLang="ru-RU" smtClean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08288" y="1052513"/>
            <a:ext cx="2124074" cy="2448495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ru-RU" sz="2000" dirty="0" smtClean="0"/>
              <a:t>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Романова Валентина Зиновьевна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родилась и выросла в селе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</a:rPr>
              <a:t>Кочуново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. Дояркой проработала 25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</a:rPr>
              <a:t>леттруд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»(1947г.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0484" name="Рисунок 5" descr="G:\Денисов А\фото\img03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8288" y="1052513"/>
            <a:ext cx="3638550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355091"/>
            <a:ext cx="8389111" cy="6291833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744538"/>
          </a:xfrm>
        </p:spPr>
        <p:txBody>
          <a:bodyPr/>
          <a:lstStyle/>
          <a:p>
            <a:pPr algn="ctr" eaLnBrk="1" hangingPunct="1"/>
            <a:r>
              <a:rPr lang="ru-RU" altLang="ru-RU" b="1" smtClean="0">
                <a:solidFill>
                  <a:srgbClr val="FF0000"/>
                </a:solidFill>
              </a:rPr>
              <a:t>Земля и люди</a:t>
            </a:r>
            <a:endParaRPr lang="ru-RU" altLang="ru-RU" smtClean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1125538"/>
            <a:ext cx="6048672" cy="5256212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ru-RU" sz="2400" dirty="0" smtClean="0"/>
              <a:t> </a:t>
            </a:r>
            <a:r>
              <a:rPr lang="ru-RU" sz="2400" dirty="0" err="1" smtClean="0"/>
              <a:t>Яровов</a:t>
            </a:r>
            <a:r>
              <a:rPr lang="ru-RU" sz="2400" dirty="0" smtClean="0"/>
              <a:t> Виктор Петрович родился 1946 году в </a:t>
            </a:r>
            <a:r>
              <a:rPr lang="ru-RU" sz="2400" dirty="0" err="1" smtClean="0"/>
              <a:t>Кочунове</a:t>
            </a:r>
            <a:r>
              <a:rPr lang="ru-RU" sz="2400" dirty="0" smtClean="0"/>
              <a:t>. В колхозе «Память Чкалова» начал работать механизатором 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ru-RU" sz="2400" dirty="0" smtClean="0"/>
              <a:t>в 1963 году. 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ru-RU" sz="2400" dirty="0" smtClean="0"/>
              <a:t>В 1979 году он намолотил 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ru-RU" sz="2400" dirty="0" smtClean="0"/>
              <a:t>за 1 сезон 600 тонн хлеба!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ru-RU" sz="2400" dirty="0" smtClean="0"/>
              <a:t> Это целый железнодорожный состав зерна! 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ru-RU" sz="2400" dirty="0" smtClean="0"/>
              <a:t>В честь памяти </a:t>
            </a:r>
            <a:r>
              <a:rPr lang="ru-RU" sz="2400" dirty="0" err="1" smtClean="0"/>
              <a:t>Яровова</a:t>
            </a:r>
            <a:r>
              <a:rPr lang="ru-RU" sz="2400" dirty="0" smtClean="0"/>
              <a:t> Виктора Петровича 8 ноября 2001 года был утвержден переходящий приз имени </a:t>
            </a:r>
            <a:r>
              <a:rPr lang="ru-RU" sz="2400" dirty="0" err="1" smtClean="0"/>
              <a:t>В.П.Яровова</a:t>
            </a:r>
            <a:r>
              <a:rPr lang="ru-RU" sz="2400" dirty="0" smtClean="0"/>
              <a:t> за достижения в уборке урожая.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ru-RU" sz="2800" dirty="0" smtClean="0"/>
          </a:p>
          <a:p>
            <a:pPr>
              <a:buFont typeface="Wingdings" panose="05000000000000000000" pitchFamily="2" charset="2"/>
              <a:buNone/>
              <a:defRPr/>
            </a:pPr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1508" name="Рисунок 3" descr="G:\Денисов А\фото\img03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1119894"/>
            <a:ext cx="3671887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381000"/>
            <a:ext cx="8244408" cy="6183306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1331640" y="1124744"/>
            <a:ext cx="7126560" cy="399256"/>
          </a:xfrm>
        </p:spPr>
        <p:txBody>
          <a:bodyPr/>
          <a:lstStyle/>
          <a:p>
            <a:pPr eaLnBrk="1" hangingPunct="1"/>
            <a:r>
              <a:rPr lang="ru-RU" altLang="ru-RU" sz="4000" b="1" dirty="0" smtClean="0">
                <a:solidFill>
                  <a:srgbClr val="FF0000"/>
                </a:solidFill>
              </a:rPr>
              <a:t>Преобразования на селе. Наши дни</a:t>
            </a:r>
            <a:endParaRPr lang="ru-RU" altLang="ru-RU" sz="4000" dirty="0" smtClean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268413"/>
            <a:ext cx="7083698" cy="468153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z="2400" dirty="0" smtClean="0">
                <a:solidFill>
                  <a:srgbClr val="FFFF00"/>
                </a:solidFill>
              </a:rPr>
              <a:t>ООО «Колос» создано на базе бывшего колхоза «Память Чкалова». Начало хозяйственной деятельности  01.12.2005 года. 1 ноября 2013 года на должность директора был назначен </a:t>
            </a:r>
            <a:r>
              <a:rPr lang="ru-RU" sz="2400" dirty="0" err="1" smtClean="0">
                <a:solidFill>
                  <a:srgbClr val="FFFF00"/>
                </a:solidFill>
              </a:rPr>
              <a:t>Шанин</a:t>
            </a:r>
            <a:r>
              <a:rPr lang="ru-RU" sz="2400" dirty="0" smtClean="0">
                <a:solidFill>
                  <a:srgbClr val="FFFF00"/>
                </a:solidFill>
              </a:rPr>
              <a:t> Сергей Александрович. Работает по настоящее время в качестве директора ООО «Колос».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sz="2400" dirty="0" smtClean="0">
                <a:solidFill>
                  <a:srgbClr val="FFFF00"/>
                </a:solidFill>
              </a:rPr>
              <a:t>На предприятии  существует пять структурных подразделений:</a:t>
            </a:r>
          </a:p>
          <a:p>
            <a:pPr marL="457200" indent="-457200">
              <a:buFont typeface="Wingdings" panose="05000000000000000000" pitchFamily="2" charset="2"/>
              <a:buAutoNum type="arabicPeriod"/>
              <a:defRPr/>
            </a:pPr>
            <a:r>
              <a:rPr lang="ru-RU" sz="2400" dirty="0" smtClean="0">
                <a:solidFill>
                  <a:srgbClr val="FFFF00"/>
                </a:solidFill>
              </a:rPr>
              <a:t>Отрасль животноводства </a:t>
            </a:r>
          </a:p>
          <a:p>
            <a:pPr marL="457200" indent="-457200">
              <a:buFont typeface="Wingdings" panose="05000000000000000000" pitchFamily="2" charset="2"/>
              <a:buAutoNum type="arabicPeriod"/>
              <a:defRPr/>
            </a:pPr>
            <a:r>
              <a:rPr lang="ru-RU" sz="2400" dirty="0" smtClean="0">
                <a:solidFill>
                  <a:srgbClr val="FFFF00"/>
                </a:solidFill>
              </a:rPr>
              <a:t>Отрасль растениеводства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</a:p>
          <a:p>
            <a:pPr marL="457200" indent="-457200">
              <a:buFont typeface="Wingdings" panose="05000000000000000000" pitchFamily="2" charset="2"/>
              <a:buAutoNum type="arabicPeriod"/>
              <a:defRPr/>
            </a:pPr>
            <a:r>
              <a:rPr lang="ru-RU" sz="2400" dirty="0" smtClean="0">
                <a:solidFill>
                  <a:srgbClr val="FFFF00"/>
                </a:solidFill>
              </a:rPr>
              <a:t>Отрасль </a:t>
            </a:r>
            <a:r>
              <a:rPr lang="ru-RU" sz="2400" dirty="0" err="1" smtClean="0">
                <a:solidFill>
                  <a:srgbClr val="FFFF00"/>
                </a:solidFill>
              </a:rPr>
              <a:t>механиз</a:t>
            </a:r>
            <a:endParaRPr lang="ru-RU" sz="2400" dirty="0" smtClean="0">
              <a:solidFill>
                <a:srgbClr val="FFFF00"/>
              </a:solidFill>
            </a:endParaRPr>
          </a:p>
          <a:p>
            <a:pPr marL="457200" indent="-457200">
              <a:buFont typeface="Wingdings" panose="05000000000000000000" pitchFamily="2" charset="2"/>
              <a:buAutoNum type="arabicPeriod"/>
              <a:defRPr/>
            </a:pPr>
            <a:endParaRPr lang="ru-RU" sz="2400" dirty="0"/>
          </a:p>
        </p:txBody>
      </p:sp>
      <p:pic>
        <p:nvPicPr>
          <p:cNvPr id="22533" name="Picture 5" descr="G:\Денисов А\фото\images (16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752" y="2454275"/>
            <a:ext cx="3814763" cy="230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332656"/>
            <a:ext cx="8196403" cy="61473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7" descr="G:\Денисов А\фото\w98mxLky1k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7226" y="908050"/>
            <a:ext cx="25908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4" descr="G:\Денисов А\фото\_FCAJ_eAnI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3563" y="1146115"/>
            <a:ext cx="3384550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89"/>
            <a:ext cx="4808116" cy="443182"/>
          </a:xfrm>
        </p:spPr>
        <p:txBody>
          <a:bodyPr/>
          <a:lstStyle/>
          <a:p>
            <a:pPr eaLnBrk="1" hangingPunct="1"/>
            <a:endParaRPr lang="ru-RU" altLang="ru-RU" dirty="0" smtClean="0"/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2786063" y="2357438"/>
            <a:ext cx="3641725" cy="150177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2000" smtClean="0">
                <a:solidFill>
                  <a:srgbClr val="FFFF00"/>
                </a:solidFill>
              </a:rPr>
              <a:t>     </a:t>
            </a:r>
            <a:r>
              <a:rPr lang="ru-RU" altLang="ru-RU" sz="2000" smtClean="0">
                <a:solidFill>
                  <a:srgbClr val="FF0000"/>
                </a:solidFill>
              </a:rPr>
              <a:t>Мое село, село родное, </a:t>
            </a:r>
            <a:br>
              <a:rPr lang="ru-RU" altLang="ru-RU" sz="2000" smtClean="0">
                <a:solidFill>
                  <a:srgbClr val="FF0000"/>
                </a:solidFill>
              </a:rPr>
            </a:br>
            <a:r>
              <a:rPr lang="ru-RU" altLang="ru-RU" sz="2000" smtClean="0">
                <a:solidFill>
                  <a:srgbClr val="FF0000"/>
                </a:solidFill>
              </a:rPr>
              <a:t>Я твой, я сельский человек.</a:t>
            </a:r>
            <a:br>
              <a:rPr lang="ru-RU" altLang="ru-RU" sz="2000" smtClean="0">
                <a:solidFill>
                  <a:srgbClr val="FF0000"/>
                </a:solidFill>
              </a:rPr>
            </a:br>
            <a:r>
              <a:rPr lang="ru-RU" altLang="ru-RU" sz="2000" smtClean="0">
                <a:solidFill>
                  <a:srgbClr val="FF0000"/>
                </a:solidFill>
              </a:rPr>
              <a:t>Одной мечтой, судьбой одною                                                                                                    С тобою связан я навек!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smtClean="0"/>
          </a:p>
        </p:txBody>
      </p:sp>
      <p:pic>
        <p:nvPicPr>
          <p:cNvPr id="24581" name="Picture 5" descr="G:\Денисов А\фото\6b9vjlw_QnM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1722" y="2005172"/>
            <a:ext cx="3455987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6" descr="G:\Денисов А\фото\Без названия (1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5739" y="3132880"/>
            <a:ext cx="3506787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267744" y="3284985"/>
            <a:ext cx="6180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blipFill>
                  <a:blip r:embed="rId6"/>
                  <a:tile tx="0" ty="0" sx="100000" sy="100000" flip="none" algn="tl"/>
                </a:blip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Спасибо за внимание!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404664"/>
            <a:ext cx="8316416" cy="6237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1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57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 flipV="1">
            <a:off x="1331640" y="908050"/>
            <a:ext cx="7126560" cy="720750"/>
          </a:xfrm>
        </p:spPr>
        <p:txBody>
          <a:bodyPr/>
          <a:lstStyle/>
          <a:p>
            <a:pPr algn="ctr"/>
            <a:r>
              <a:rPr lang="ru-RU" altLang="ru-RU" b="1" dirty="0" smtClean="0">
                <a:solidFill>
                  <a:srgbClr val="FF0000"/>
                </a:solidFill>
              </a:rPr>
              <a:t>Заключение</a:t>
            </a:r>
            <a:endParaRPr lang="ru-RU" altLang="ru-RU" dirty="0" smtClean="0">
              <a:solidFill>
                <a:srgbClr val="FF0000"/>
              </a:solidFill>
            </a:endParaRP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xfrm>
            <a:off x="3059832" y="939716"/>
            <a:ext cx="3672408" cy="5513471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1800" dirty="0" smtClean="0">
                <a:solidFill>
                  <a:srgbClr val="FFFF00"/>
                </a:solidFill>
              </a:rPr>
              <a:t>В данной работе полностью достигнута цель, выполнены все те задачи, которые были обозначены в начале исследования. </a:t>
            </a:r>
            <a:r>
              <a:rPr lang="ru-RU" altLang="ru-RU" sz="1800" b="1" dirty="0" smtClean="0">
                <a:solidFill>
                  <a:srgbClr val="FFFF00"/>
                </a:solidFill>
              </a:rPr>
              <a:t>Гипотеза:</a:t>
            </a:r>
            <a:r>
              <a:rPr lang="ru-RU" altLang="ru-RU" sz="1800" dirty="0" smtClean="0">
                <a:solidFill>
                  <a:srgbClr val="FFFF00"/>
                </a:solidFill>
              </a:rPr>
              <a:t> предположим, что Чкалов – это герой или выдающаяся личность, поэтому в честь него был назван наш колхоз, доказана.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1800" dirty="0" smtClean="0">
                <a:solidFill>
                  <a:srgbClr val="FFFF00"/>
                </a:solidFill>
              </a:rPr>
              <a:t>Та информация, которую удалось найти и обобщить, это лишь малый вклад в изучение истории колхоза, который, несомненно, был частью села  и эту работу нужно продолжать.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1800" b="1" dirty="0" smtClean="0">
                <a:solidFill>
                  <a:srgbClr val="FFFF00"/>
                </a:solidFill>
              </a:rPr>
              <a:t>Практическая значимость работы</a:t>
            </a:r>
            <a:r>
              <a:rPr lang="ru-RU" altLang="ru-RU" sz="1800" dirty="0" smtClean="0">
                <a:solidFill>
                  <a:srgbClr val="FFFF00"/>
                </a:solidFill>
              </a:rPr>
              <a:t> определяется возможностью её использования в исследованиях краеведческого характера.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dirty="0" smtClean="0"/>
          </a:p>
        </p:txBody>
      </p:sp>
      <p:pic>
        <p:nvPicPr>
          <p:cNvPr id="23556" name="Picture 4" descr="G:\Денисов А\фото\_6b6xE_AR5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3682" y="939717"/>
            <a:ext cx="4857750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Прямоугольник 4"/>
          <p:cNvSpPr>
            <a:spLocks noChangeArrowheads="1"/>
          </p:cNvSpPr>
          <p:nvPr/>
        </p:nvSpPr>
        <p:spPr bwMode="auto">
          <a:xfrm>
            <a:off x="4500563" y="2708920"/>
            <a:ext cx="36718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r>
              <a:rPr lang="ru-RU" altLang="ru-RU" sz="1400" dirty="0">
                <a:solidFill>
                  <a:srgbClr val="FFFF00"/>
                </a:solidFill>
              </a:rPr>
              <a:t>Старое здание правления колхоза и бюст Валерию Чкалову</a:t>
            </a:r>
            <a:endParaRPr lang="ru-RU" altLang="ru-RU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404664"/>
            <a:ext cx="8244408" cy="6183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build="p"/>
      <p:bldP spid="2355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7" descr="G:\Денисов А\фото\w98mxLky1k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7226" y="908050"/>
            <a:ext cx="25908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4" descr="G:\Денисов А\фото\_FCAJ_eAnI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3563" y="1146115"/>
            <a:ext cx="3384550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89"/>
            <a:ext cx="4808116" cy="443182"/>
          </a:xfrm>
        </p:spPr>
        <p:txBody>
          <a:bodyPr/>
          <a:lstStyle/>
          <a:p>
            <a:pPr eaLnBrk="1" hangingPunct="1"/>
            <a:endParaRPr lang="ru-RU" altLang="ru-RU" dirty="0" smtClean="0"/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2786063" y="2357438"/>
            <a:ext cx="3641725" cy="150177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2000" smtClean="0">
                <a:solidFill>
                  <a:srgbClr val="FFFF00"/>
                </a:solidFill>
              </a:rPr>
              <a:t>     </a:t>
            </a:r>
            <a:r>
              <a:rPr lang="ru-RU" altLang="ru-RU" sz="2000" smtClean="0">
                <a:solidFill>
                  <a:srgbClr val="FF0000"/>
                </a:solidFill>
              </a:rPr>
              <a:t>Мое село, село родное, </a:t>
            </a:r>
            <a:br>
              <a:rPr lang="ru-RU" altLang="ru-RU" sz="2000" smtClean="0">
                <a:solidFill>
                  <a:srgbClr val="FF0000"/>
                </a:solidFill>
              </a:rPr>
            </a:br>
            <a:r>
              <a:rPr lang="ru-RU" altLang="ru-RU" sz="2000" smtClean="0">
                <a:solidFill>
                  <a:srgbClr val="FF0000"/>
                </a:solidFill>
              </a:rPr>
              <a:t>Я твой, я сельский человек.</a:t>
            </a:r>
            <a:br>
              <a:rPr lang="ru-RU" altLang="ru-RU" sz="2000" smtClean="0">
                <a:solidFill>
                  <a:srgbClr val="FF0000"/>
                </a:solidFill>
              </a:rPr>
            </a:br>
            <a:r>
              <a:rPr lang="ru-RU" altLang="ru-RU" sz="2000" smtClean="0">
                <a:solidFill>
                  <a:srgbClr val="FF0000"/>
                </a:solidFill>
              </a:rPr>
              <a:t>Одной мечтой, судьбой одною                                                                                                    С тобою связан я навек!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smtClean="0"/>
          </a:p>
        </p:txBody>
      </p:sp>
      <p:pic>
        <p:nvPicPr>
          <p:cNvPr id="24581" name="Picture 5" descr="G:\Денисов А\фото\6b9vjlw_QnM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1722" y="2005172"/>
            <a:ext cx="3455987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6" descr="G:\Денисов А\фото\Без названия (1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5739" y="3132880"/>
            <a:ext cx="3506787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267744" y="3284985"/>
            <a:ext cx="6180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blipFill>
                  <a:blip r:embed="rId6"/>
                  <a:tile tx="0" ty="0" sx="100000" sy="100000" flip="none" algn="tl"/>
                </a:blip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Спасибо за внимание!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332656"/>
            <a:ext cx="8412427" cy="63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855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1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57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7" descr="G:\Денисов А\фото\w98mxLky1k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7226" y="908050"/>
            <a:ext cx="25908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4" descr="G:\Денисов А\фото\_FCAJ_eAnI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3563" y="1146115"/>
            <a:ext cx="3384550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89"/>
            <a:ext cx="4808116" cy="443182"/>
          </a:xfrm>
        </p:spPr>
        <p:txBody>
          <a:bodyPr/>
          <a:lstStyle/>
          <a:p>
            <a:pPr eaLnBrk="1" hangingPunct="1"/>
            <a:endParaRPr lang="ru-RU" altLang="ru-RU" dirty="0" smtClean="0"/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2786063" y="2357438"/>
            <a:ext cx="3641725" cy="150177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2000" smtClean="0">
                <a:solidFill>
                  <a:srgbClr val="FFFF00"/>
                </a:solidFill>
              </a:rPr>
              <a:t>     </a:t>
            </a:r>
            <a:r>
              <a:rPr lang="ru-RU" altLang="ru-RU" sz="2000" smtClean="0">
                <a:solidFill>
                  <a:srgbClr val="FF0000"/>
                </a:solidFill>
              </a:rPr>
              <a:t>Мое село, село родное, </a:t>
            </a:r>
            <a:br>
              <a:rPr lang="ru-RU" altLang="ru-RU" sz="2000" smtClean="0">
                <a:solidFill>
                  <a:srgbClr val="FF0000"/>
                </a:solidFill>
              </a:rPr>
            </a:br>
            <a:r>
              <a:rPr lang="ru-RU" altLang="ru-RU" sz="2000" smtClean="0">
                <a:solidFill>
                  <a:srgbClr val="FF0000"/>
                </a:solidFill>
              </a:rPr>
              <a:t>Я твой, я сельский человек.</a:t>
            </a:r>
            <a:br>
              <a:rPr lang="ru-RU" altLang="ru-RU" sz="2000" smtClean="0">
                <a:solidFill>
                  <a:srgbClr val="FF0000"/>
                </a:solidFill>
              </a:rPr>
            </a:br>
            <a:r>
              <a:rPr lang="ru-RU" altLang="ru-RU" sz="2000" smtClean="0">
                <a:solidFill>
                  <a:srgbClr val="FF0000"/>
                </a:solidFill>
              </a:rPr>
              <a:t>Одной мечтой, судьбой одною                                                                                                    С тобою связан я навек!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smtClean="0"/>
          </a:p>
        </p:txBody>
      </p:sp>
      <p:pic>
        <p:nvPicPr>
          <p:cNvPr id="24581" name="Picture 5" descr="G:\Денисов А\фото\6b9vjlw_QnM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1722" y="2005172"/>
            <a:ext cx="3455987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6" descr="G:\Денисов А\фото\Без названия (1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5739" y="3132880"/>
            <a:ext cx="3506787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267744" y="3284985"/>
            <a:ext cx="6180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blipFill>
                  <a:blip r:embed="rId6"/>
                  <a:tile tx="0" ty="0" sx="100000" sy="100000" flip="none" algn="tl"/>
                </a:blip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Спасибо за внимание!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404664"/>
            <a:ext cx="8220405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51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1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57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691680" y="1524000"/>
            <a:ext cx="6766520" cy="60885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476672"/>
            <a:ext cx="7972491" cy="5979368"/>
          </a:xfrm>
        </p:spPr>
      </p:pic>
    </p:spTree>
    <p:extLst>
      <p:ext uri="{BB962C8B-B14F-4D97-AF65-F5344CB8AC3E}">
        <p14:creationId xmlns:p14="http://schemas.microsoft.com/office/powerpoint/2010/main" val="1504798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628800"/>
            <a:ext cx="6696744" cy="923900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476672"/>
            <a:ext cx="8068502" cy="6051376"/>
          </a:xfrm>
        </p:spPr>
      </p:pic>
    </p:spTree>
    <p:extLst>
      <p:ext uri="{BB962C8B-B14F-4D97-AF65-F5344CB8AC3E}">
        <p14:creationId xmlns:p14="http://schemas.microsoft.com/office/powerpoint/2010/main" val="13356829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5047" y="620688"/>
            <a:ext cx="5563217" cy="1143000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404664"/>
            <a:ext cx="8212517" cy="6159388"/>
          </a:xfrm>
        </p:spPr>
      </p:pic>
    </p:spTree>
    <p:extLst>
      <p:ext uri="{BB962C8B-B14F-4D97-AF65-F5344CB8AC3E}">
        <p14:creationId xmlns:p14="http://schemas.microsoft.com/office/powerpoint/2010/main" val="7670327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381000"/>
            <a:ext cx="8246301" cy="6184726"/>
          </a:xfrm>
        </p:spPr>
      </p:pic>
    </p:spTree>
    <p:extLst>
      <p:ext uri="{BB962C8B-B14F-4D97-AF65-F5344CB8AC3E}">
        <p14:creationId xmlns:p14="http://schemas.microsoft.com/office/powerpoint/2010/main" val="26267193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385319"/>
            <a:ext cx="8292075" cy="6219056"/>
          </a:xfrm>
        </p:spPr>
      </p:pic>
    </p:spTree>
    <p:extLst>
      <p:ext uri="{BB962C8B-B14F-4D97-AF65-F5344CB8AC3E}">
        <p14:creationId xmlns:p14="http://schemas.microsoft.com/office/powerpoint/2010/main" val="330335198"/>
      </p:ext>
    </p:extLst>
  </p:cSld>
  <p:clrMapOvr>
    <a:masterClrMapping/>
  </p:clrMapOvr>
</p:sld>
</file>

<file path=ppt/theme/theme1.xml><?xml version="1.0" encoding="utf-8"?>
<a:theme xmlns:a="http://schemas.openxmlformats.org/drawingml/2006/main" name="Шаблон оформления «Топографический»">
  <a:themeElements>
    <a:clrScheme name="Тема Office 1">
      <a:dk1>
        <a:srgbClr val="000000"/>
      </a:dk1>
      <a:lt1>
        <a:srgbClr val="EAEAEA"/>
      </a:lt1>
      <a:dk2>
        <a:srgbClr val="3A585A"/>
      </a:dk2>
      <a:lt2>
        <a:srgbClr val="FFFFCC"/>
      </a:lt2>
      <a:accent1>
        <a:srgbClr val="499EAF"/>
      </a:accent1>
      <a:accent2>
        <a:srgbClr val="589465"/>
      </a:accent2>
      <a:accent3>
        <a:srgbClr val="AEB4B5"/>
      </a:accent3>
      <a:accent4>
        <a:srgbClr val="C8C8C8"/>
      </a:accent4>
      <a:accent5>
        <a:srgbClr val="B1CCD4"/>
      </a:accent5>
      <a:accent6>
        <a:srgbClr val="4F865B"/>
      </a:accent6>
      <a:hlink>
        <a:srgbClr val="A19269"/>
      </a:hlink>
      <a:folHlink>
        <a:srgbClr val="376D6C"/>
      </a:folHlink>
    </a:clrScheme>
    <a:fontScheme name="Тема Offic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EAEAEA"/>
        </a:lt1>
        <a:dk2>
          <a:srgbClr val="3A585A"/>
        </a:dk2>
        <a:lt2>
          <a:srgbClr val="FFFFCC"/>
        </a:lt2>
        <a:accent1>
          <a:srgbClr val="499EAF"/>
        </a:accent1>
        <a:accent2>
          <a:srgbClr val="589465"/>
        </a:accent2>
        <a:accent3>
          <a:srgbClr val="AEB4B5"/>
        </a:accent3>
        <a:accent4>
          <a:srgbClr val="C8C8C8"/>
        </a:accent4>
        <a:accent5>
          <a:srgbClr val="B1CCD4"/>
        </a:accent5>
        <a:accent6>
          <a:srgbClr val="4F865B"/>
        </a:accent6>
        <a:hlink>
          <a:srgbClr val="A19269"/>
        </a:hlink>
        <a:folHlink>
          <a:srgbClr val="376D6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172E"/>
        </a:dk1>
        <a:lt1>
          <a:srgbClr val="FFFFFF"/>
        </a:lt1>
        <a:dk2>
          <a:srgbClr val="003366"/>
        </a:dk2>
        <a:lt2>
          <a:srgbClr val="B2B2B2"/>
        </a:lt2>
        <a:accent1>
          <a:srgbClr val="91C6D1"/>
        </a:accent1>
        <a:accent2>
          <a:srgbClr val="54959C"/>
        </a:accent2>
        <a:accent3>
          <a:srgbClr val="FFFFFF"/>
        </a:accent3>
        <a:accent4>
          <a:srgbClr val="001226"/>
        </a:accent4>
        <a:accent5>
          <a:srgbClr val="C7DFE5"/>
        </a:accent5>
        <a:accent6>
          <a:srgbClr val="4B878D"/>
        </a:accent6>
        <a:hlink>
          <a:srgbClr val="B3A785"/>
        </a:hlink>
        <a:folHlink>
          <a:srgbClr val="D6E9E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333333"/>
        </a:dk2>
        <a:lt2>
          <a:srgbClr val="FFFFFF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37373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333333"/>
        </a:dk1>
        <a:lt1>
          <a:srgbClr val="C0D7D8"/>
        </a:lt1>
        <a:dk2>
          <a:srgbClr val="223C3E"/>
        </a:dk2>
        <a:lt2>
          <a:srgbClr val="809EA2"/>
        </a:lt2>
        <a:accent1>
          <a:srgbClr val="FFFFCC"/>
        </a:accent1>
        <a:accent2>
          <a:srgbClr val="B2B2B2"/>
        </a:accent2>
        <a:accent3>
          <a:srgbClr val="DCE8E9"/>
        </a:accent3>
        <a:accent4>
          <a:srgbClr val="2A2A2A"/>
        </a:accent4>
        <a:accent5>
          <a:srgbClr val="FFFFE2"/>
        </a:accent5>
        <a:accent6>
          <a:srgbClr val="A1A1A1"/>
        </a:accent6>
        <a:hlink>
          <a:srgbClr val="A98FA9"/>
        </a:hlink>
        <a:folHlink>
          <a:srgbClr val="E3ECE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«Топографический»</Template>
  <TotalTime>858</TotalTime>
  <Words>881</Words>
  <Application>Microsoft Office PowerPoint</Application>
  <PresentationFormat>Экран (4:3)</PresentationFormat>
  <Paragraphs>70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Шаблон оформления «Топографический»</vt:lpstr>
      <vt:lpstr>Альбом из коллекции архива:    СТАНИЦА ВЫСЕЛКИ 60-70 ГОДЫ</vt:lpstr>
      <vt:lpstr>Презентация PowerPoint</vt:lpstr>
      <vt:lpstr>Использовались методы:</vt:lpstr>
      <vt:lpstr>Практическая значимость работы</vt:lpstr>
      <vt:lpstr>Актуальность работы:</vt:lpstr>
      <vt:lpstr>Коллективизация на территории  села Кочуново</vt:lpstr>
      <vt:lpstr>Коллективизация на территории села Кочунова</vt:lpstr>
      <vt:lpstr>Коллективизация на территории села Кочунова</vt:lpstr>
      <vt:lpstr>Коллективизация на территории села Кочунова</vt:lpstr>
      <vt:lpstr>Коллективизация на территории села Кочунова</vt:lpstr>
      <vt:lpstr>Коллективизация на территории села Кочуново</vt:lpstr>
      <vt:lpstr>Коллективизация на территории села Кочунова</vt:lpstr>
      <vt:lpstr>Коллективизация на территории села Кочунова</vt:lpstr>
      <vt:lpstr>В названиях - история страны</vt:lpstr>
      <vt:lpstr>Земля и люди</vt:lpstr>
      <vt:lpstr>Земля и люди</vt:lpstr>
      <vt:lpstr>Земля и люди</vt:lpstr>
      <vt:lpstr>Земля и люди</vt:lpstr>
      <vt:lpstr>Преобразования на селе. Наши дни</vt:lpstr>
      <vt:lpstr>Презентация PowerPoint</vt:lpstr>
      <vt:lpstr>Заключение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Социальный прогресс и развитие общества</dc:title>
  <dc:subject/>
  <dc:creator>user_2</dc:creator>
  <cp:keywords/>
  <dc:description/>
  <cp:lastModifiedBy>Silaev</cp:lastModifiedBy>
  <cp:revision>94</cp:revision>
  <cp:lastPrinted>1601-01-01T00:00:00Z</cp:lastPrinted>
  <dcterms:created xsi:type="dcterms:W3CDTF">2011-10-07T01:36:36Z</dcterms:created>
  <dcterms:modified xsi:type="dcterms:W3CDTF">2022-04-11T05:35:28Z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TC010690891049</vt:lpwstr>
  </property>
</Properties>
</file>